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e4796715c64f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5bbcbc76114395"/>
  </p:sldMasterIdLst>
  <p:sldIdLst>
    <p:sldId xmlns:r="http://schemas.openxmlformats.org/officeDocument/2006/relationships" id="256" r:id="R157c64bf036d4c17"/>
    <p:sldId xmlns:r="http://schemas.openxmlformats.org/officeDocument/2006/relationships" id="257" r:id="R5a93b990f20941f6"/>
    <p:sldId xmlns:r="http://schemas.openxmlformats.org/officeDocument/2006/relationships" id="258" r:id="Ra2749615e031401c"/>
    <p:sldId xmlns:r="http://schemas.openxmlformats.org/officeDocument/2006/relationships" id="259" r:id="R4c86b270caf4415d"/>
    <p:sldId xmlns:r="http://schemas.openxmlformats.org/officeDocument/2006/relationships" id="260" r:id="R98d42bc8bc6f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bbcbc76114395" /><Relationship Type="http://schemas.openxmlformats.org/officeDocument/2006/relationships/slide" Target="/ppt/slides/slide1.xml" Id="R157c64bf036d4c17" /><Relationship Type="http://schemas.openxmlformats.org/officeDocument/2006/relationships/slide" Target="/ppt/slides/slide2.xml" Id="R5a93b990f20941f6" /><Relationship Type="http://schemas.openxmlformats.org/officeDocument/2006/relationships/slide" Target="/ppt/slides/slide3.xml" Id="Ra2749615e031401c" /><Relationship Type="http://schemas.openxmlformats.org/officeDocument/2006/relationships/slide" Target="/ppt/slides/slide4.xml" Id="R4c86b270caf4415d" /><Relationship Type="http://schemas.openxmlformats.org/officeDocument/2006/relationships/slide" Target="/ppt/slides/slide5.xml" Id="R98d42bc8bc6f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ce3853f1142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8679a5b6e470b" /><Relationship Type="http://schemas.openxmlformats.org/officeDocument/2006/relationships/theme" Target="/ppt/slideMasters/theme/theme1.xml" Id="Rd9e9726241cb41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58679a5b6e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8c03b612744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7c68e68cb41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d55b2cb724b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fd1e820c04c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46dcdfa6949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SØR-ODAL IDRETTS- OG AKTIVITETSPARK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SØR-ODAL IDRETTS- OG AKTIVITETSPARK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SØR-ODAL IDRETTS- OG AKTIVITETSPARK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SØR-ODAL IDRETTS- OG AKTIVITETSPARK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SØR-ODAL IDRETTS- OG AKTIVITETSPARK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SØR-ODAL IDRETTS- OG AKTIVITETSPARK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984 678 401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SØR-ODAL IDRETTS- OG AKTIVITETSPARK AS</a:t>
            </a:r>
          </a:p>
        </p:txBody>
      </p:sp>
    </p:spTree>
  </p:cSld>
  <p:clrMapOvr>
    <a:masterClrMapping xmlns:a="http://schemas.openxmlformats.org/drawingml/2006/main"/>
  </p:clrMapOvr>
</p:sld>
</file>