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9685b15168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f1dc42d68a4520"/>
  </p:sldMasterIdLst>
  <p:sldIdLst>
    <p:sldId xmlns:r="http://schemas.openxmlformats.org/officeDocument/2006/relationships" id="256" r:id="Rb99fc1bdefda4401"/>
    <p:sldId xmlns:r="http://schemas.openxmlformats.org/officeDocument/2006/relationships" id="257" r:id="R614aadbd8d7648e6"/>
    <p:sldId xmlns:r="http://schemas.openxmlformats.org/officeDocument/2006/relationships" id="258" r:id="Rb1da8434fed645ef"/>
    <p:sldId xmlns:r="http://schemas.openxmlformats.org/officeDocument/2006/relationships" id="259" r:id="R94eca6fc668b41d5"/>
    <p:sldId xmlns:r="http://schemas.openxmlformats.org/officeDocument/2006/relationships" id="260" r:id="R0b68c26900bd4027"/>
    <p:sldId xmlns:r="http://schemas.openxmlformats.org/officeDocument/2006/relationships" id="261" r:id="R43e1693ab529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1dc42d68a4520" /><Relationship Type="http://schemas.openxmlformats.org/officeDocument/2006/relationships/slide" Target="/ppt/slides/slide1.xml" Id="Rb99fc1bdefda4401" /><Relationship Type="http://schemas.openxmlformats.org/officeDocument/2006/relationships/slide" Target="/ppt/slides/slide2.xml" Id="R614aadbd8d7648e6" /><Relationship Type="http://schemas.openxmlformats.org/officeDocument/2006/relationships/slide" Target="/ppt/slides/slide3.xml" Id="Rb1da8434fed645ef" /><Relationship Type="http://schemas.openxmlformats.org/officeDocument/2006/relationships/slide" Target="/ppt/slides/slide4.xml" Id="R94eca6fc668b41d5" /><Relationship Type="http://schemas.openxmlformats.org/officeDocument/2006/relationships/slide" Target="/ppt/slides/slide5.xml" Id="R0b68c26900bd4027" /><Relationship Type="http://schemas.openxmlformats.org/officeDocument/2006/relationships/slide" Target="/ppt/slides/slide6.xml" Id="R43e1693ab529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cc32fb95544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161dc5efc4a66" /><Relationship Type="http://schemas.openxmlformats.org/officeDocument/2006/relationships/theme" Target="/ppt/slideMasters/theme/theme1.xml" Id="R1ca623afdcf543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9161dc5efc4a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5df96919b44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a9e3fc0f44c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c9d03a8ed4d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d2f60b5e84e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289cffaaa4b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e403b69b749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HELGELAND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BYGG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MORTEN BERGER  –  58,8 %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BYGG AS  –  41,2 %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8907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01 83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thor.reiersen@helgelandbygg.no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984 673 205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BYGG AS</a:t>
            </a:r>
          </a:p>
        </p:txBody>
      </p:sp>
    </p:spTree>
  </p:cSld>
  <p:clrMapOvr>
    <a:masterClrMapping xmlns:a="http://schemas.openxmlformats.org/drawingml/2006/main"/>
  </p:clrMapOvr>
</p:sld>
</file>