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32bd98ceb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8791bf36843ed"/>
  </p:sldMasterIdLst>
  <p:sldIdLst>
    <p:sldId xmlns:r="http://schemas.openxmlformats.org/officeDocument/2006/relationships" id="256" r:id="Ref476f6d16a74192"/>
    <p:sldId xmlns:r="http://schemas.openxmlformats.org/officeDocument/2006/relationships" id="257" r:id="Rd36e80fbfcd349b3"/>
    <p:sldId xmlns:r="http://schemas.openxmlformats.org/officeDocument/2006/relationships" id="258" r:id="Rec05dc747a964180"/>
    <p:sldId xmlns:r="http://schemas.openxmlformats.org/officeDocument/2006/relationships" id="259" r:id="Rbfdd5603cbf44ac0"/>
    <p:sldId xmlns:r="http://schemas.openxmlformats.org/officeDocument/2006/relationships" id="260" r:id="R0a5ff752bb0849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8791bf36843ed" /><Relationship Type="http://schemas.openxmlformats.org/officeDocument/2006/relationships/slide" Target="/ppt/slides/slide1.xml" Id="Ref476f6d16a74192" /><Relationship Type="http://schemas.openxmlformats.org/officeDocument/2006/relationships/slide" Target="/ppt/slides/slide2.xml" Id="Rd36e80fbfcd349b3" /><Relationship Type="http://schemas.openxmlformats.org/officeDocument/2006/relationships/slide" Target="/ppt/slides/slide3.xml" Id="Rec05dc747a964180" /><Relationship Type="http://schemas.openxmlformats.org/officeDocument/2006/relationships/slide" Target="/ppt/slides/slide4.xml" Id="Rbfdd5603cbf44ac0" /><Relationship Type="http://schemas.openxmlformats.org/officeDocument/2006/relationships/slide" Target="/ppt/slides/slide5.xml" Id="R0a5ff752bb0849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9ed4eac47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56d9af6c449fd" /><Relationship Type="http://schemas.openxmlformats.org/officeDocument/2006/relationships/theme" Target="/ppt/slideMasters/theme/theme1.xml" Id="R0905d251e576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56d9af6c4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74487e630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6ba22b821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bb8ddd28b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a8e0dbede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40c3e5c53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TRÆGÅRDEN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984 670 478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TRÆGÅRDEN AS</a:t>
            </a:r>
          </a:p>
        </p:txBody>
      </p:sp>
    </p:spTree>
  </p:cSld>
  <p:clrMapOvr>
    <a:masterClrMapping xmlns:a="http://schemas.openxmlformats.org/drawingml/2006/main"/>
  </p:clrMapOvr>
</p:sld>
</file>