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ef2b931174c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dedfc4c80940ee"/>
  </p:sldMasterIdLst>
  <p:sldIdLst>
    <p:sldId xmlns:r="http://schemas.openxmlformats.org/officeDocument/2006/relationships" id="256" r:id="Re872f02c1cda476e"/>
    <p:sldId xmlns:r="http://schemas.openxmlformats.org/officeDocument/2006/relationships" id="257" r:id="Rcb5ebfae1def4356"/>
    <p:sldId xmlns:r="http://schemas.openxmlformats.org/officeDocument/2006/relationships" id="258" r:id="Ra389186d24874c38"/>
    <p:sldId xmlns:r="http://schemas.openxmlformats.org/officeDocument/2006/relationships" id="259" r:id="R9186e73613b04d9a"/>
    <p:sldId xmlns:r="http://schemas.openxmlformats.org/officeDocument/2006/relationships" id="260" r:id="R1b967b51b831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edfc4c80940ee" /><Relationship Type="http://schemas.openxmlformats.org/officeDocument/2006/relationships/slide" Target="/ppt/slides/slide1.xml" Id="Re872f02c1cda476e" /><Relationship Type="http://schemas.openxmlformats.org/officeDocument/2006/relationships/slide" Target="/ppt/slides/slide2.xml" Id="Rcb5ebfae1def4356" /><Relationship Type="http://schemas.openxmlformats.org/officeDocument/2006/relationships/slide" Target="/ppt/slides/slide3.xml" Id="Ra389186d24874c38" /><Relationship Type="http://schemas.openxmlformats.org/officeDocument/2006/relationships/slide" Target="/ppt/slides/slide4.xml" Id="R9186e73613b04d9a" /><Relationship Type="http://schemas.openxmlformats.org/officeDocument/2006/relationships/slide" Target="/ppt/slides/slide5.xml" Id="R1b967b51b831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2ece6c95c41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4530953f448d7" /><Relationship Type="http://schemas.openxmlformats.org/officeDocument/2006/relationships/theme" Target="/ppt/slideMasters/theme/theme1.xml" Id="Rd578b27f712d4d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44530953f4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1913adcc240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21b2ea8e54e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dc027c35a4f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4089a02c040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f9552bce44c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KOREA HEALTH CARE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KOREA HEALTH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KOREA HEALTH CARE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KOREA HEALTH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KOREA HEALTH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KOREA HEALTH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984 670 192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KOREA HEALTH CARE AS</a:t>
            </a:r>
          </a:p>
        </p:txBody>
      </p:sp>
    </p:spTree>
  </p:cSld>
  <p:clrMapOvr>
    <a:masterClrMapping xmlns:a="http://schemas.openxmlformats.org/drawingml/2006/main"/>
  </p:clrMapOvr>
</p:sld>
</file>