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a27cd7dad5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24dfcb1af3425b"/>
  </p:sldMasterIdLst>
  <p:sldIdLst>
    <p:sldId xmlns:r="http://schemas.openxmlformats.org/officeDocument/2006/relationships" id="256" r:id="Recc3711f88ff48be"/>
    <p:sldId xmlns:r="http://schemas.openxmlformats.org/officeDocument/2006/relationships" id="257" r:id="Rbda649e4650d4cdb"/>
    <p:sldId xmlns:r="http://schemas.openxmlformats.org/officeDocument/2006/relationships" id="258" r:id="Rfcee0f44fbec436c"/>
    <p:sldId xmlns:r="http://schemas.openxmlformats.org/officeDocument/2006/relationships" id="259" r:id="R9d86f139d8544360"/>
    <p:sldId xmlns:r="http://schemas.openxmlformats.org/officeDocument/2006/relationships" id="260" r:id="R423a723cedda465a"/>
    <p:sldId xmlns:r="http://schemas.openxmlformats.org/officeDocument/2006/relationships" id="261" r:id="R1359038c8e0d43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4dfcb1af3425b" /><Relationship Type="http://schemas.openxmlformats.org/officeDocument/2006/relationships/slide" Target="/ppt/slides/slide1.xml" Id="Recc3711f88ff48be" /><Relationship Type="http://schemas.openxmlformats.org/officeDocument/2006/relationships/slide" Target="/ppt/slides/slide2.xml" Id="Rbda649e4650d4cdb" /><Relationship Type="http://schemas.openxmlformats.org/officeDocument/2006/relationships/slide" Target="/ppt/slides/slide3.xml" Id="Rfcee0f44fbec436c" /><Relationship Type="http://schemas.openxmlformats.org/officeDocument/2006/relationships/slide" Target="/ppt/slides/slide4.xml" Id="R9d86f139d8544360" /><Relationship Type="http://schemas.openxmlformats.org/officeDocument/2006/relationships/slide" Target="/ppt/slides/slide5.xml" Id="R423a723cedda465a" /><Relationship Type="http://schemas.openxmlformats.org/officeDocument/2006/relationships/slide" Target="/ppt/slides/slide6.xml" Id="R1359038c8e0d43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8eaa1db9449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6c811995a4f15" /><Relationship Type="http://schemas.openxmlformats.org/officeDocument/2006/relationships/theme" Target="/ppt/slideMasters/theme/theme1.xml" Id="R1b6186d2f8d946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6c811995a4f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aa2d40b66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6c19e81b0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b52953329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abff09bfb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eb49c0296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663726a1b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1 TØNSBERG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1 TØNSBERG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FLADBERG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JNM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HOLMBERG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1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SVENDSEN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KRISTIANSEN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Semsbyveien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40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984 668 910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TØNSBERG AS</a:t>
            </a:r>
          </a:p>
        </p:txBody>
      </p:sp>
    </p:spTree>
  </p:cSld>
  <p:clrMapOvr>
    <a:masterClrMapping xmlns:a="http://schemas.openxmlformats.org/drawingml/2006/main"/>
  </p:clrMapOvr>
</p:sld>
</file>