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db3b3db1344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21e428ed0e470e"/>
  </p:sldMasterIdLst>
  <p:sldIdLst>
    <p:sldId xmlns:r="http://schemas.openxmlformats.org/officeDocument/2006/relationships" id="256" r:id="Rca52856ec7454b26"/>
    <p:sldId xmlns:r="http://schemas.openxmlformats.org/officeDocument/2006/relationships" id="257" r:id="R3a650b78e37c4762"/>
    <p:sldId xmlns:r="http://schemas.openxmlformats.org/officeDocument/2006/relationships" id="258" r:id="Ra8a84a8343634c53"/>
    <p:sldId xmlns:r="http://schemas.openxmlformats.org/officeDocument/2006/relationships" id="259" r:id="Rbdcb34febc4c46d3"/>
    <p:sldId xmlns:r="http://schemas.openxmlformats.org/officeDocument/2006/relationships" id="260" r:id="R9b4b2f920a954b7d"/>
    <p:sldId xmlns:r="http://schemas.openxmlformats.org/officeDocument/2006/relationships" id="261" r:id="R80dbe18fab554bc1"/>
    <p:sldId xmlns:r="http://schemas.openxmlformats.org/officeDocument/2006/relationships" id="262" r:id="R47e0324c4f474d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1e428ed0e470e" /><Relationship Type="http://schemas.openxmlformats.org/officeDocument/2006/relationships/slide" Target="/ppt/slides/slide1.xml" Id="Rca52856ec7454b26" /><Relationship Type="http://schemas.openxmlformats.org/officeDocument/2006/relationships/slide" Target="/ppt/slides/slide2.xml" Id="R3a650b78e37c4762" /><Relationship Type="http://schemas.openxmlformats.org/officeDocument/2006/relationships/slide" Target="/ppt/slides/slide3.xml" Id="Ra8a84a8343634c53" /><Relationship Type="http://schemas.openxmlformats.org/officeDocument/2006/relationships/slide" Target="/ppt/slides/slide4.xml" Id="Rbdcb34febc4c46d3" /><Relationship Type="http://schemas.openxmlformats.org/officeDocument/2006/relationships/slide" Target="/ppt/slides/slide5.xml" Id="R9b4b2f920a954b7d" /><Relationship Type="http://schemas.openxmlformats.org/officeDocument/2006/relationships/slide" Target="/ppt/slides/slide6.xml" Id="R80dbe18fab554bc1" /><Relationship Type="http://schemas.openxmlformats.org/officeDocument/2006/relationships/slide" Target="/ppt/slides/slide7.xml" Id="R47e0324c4f474d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c4e3ccaab4e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aeab36a2c4ae6" /><Relationship Type="http://schemas.openxmlformats.org/officeDocument/2006/relationships/theme" Target="/ppt/slideMasters/theme/theme1.xml" Id="R3d79bd362e7e4b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7aeab36a2c4a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ad9a674e74b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5143be6764e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26166ff894a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1816abc8241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48a47c6b2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4f0ee5b024c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326ea5c8b45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SOLSTUA KULTURBARNEHAGE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SOLSTUA KULTURBARNEHAGE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SOLSTUA KULTURBARNEHAGE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SOLSTUA KULTURBARNEHAGE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SOLSTUA KULTURBARNEHAGE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SOLSTUA KULTURBARNEHAGE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8 602 796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391 837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2 750 162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6 107 413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SOLSTUA KULTURBARNEHAGE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PINSEMENIGHETEN BETANIA STATHELLE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SOLSTUA KULTURBARNEHAGE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Reidun'S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984 668 732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SOLSTUA KULTURBARNEHAGE AS</a:t>
            </a:r>
          </a:p>
        </p:txBody>
      </p:sp>
    </p:spTree>
  </p:cSld>
  <p:clrMapOvr>
    <a:masterClrMapping xmlns:a="http://schemas.openxmlformats.org/drawingml/2006/main"/>
  </p:clrMapOvr>
</p:sld>
</file>