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670900a0b42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e1c49994d401a"/>
  </p:sldMasterIdLst>
  <p:sldIdLst>
    <p:sldId xmlns:r="http://schemas.openxmlformats.org/officeDocument/2006/relationships" id="256" r:id="Rb59a58dd92184f59"/>
    <p:sldId xmlns:r="http://schemas.openxmlformats.org/officeDocument/2006/relationships" id="257" r:id="Rb4e60bea81154d38"/>
    <p:sldId xmlns:r="http://schemas.openxmlformats.org/officeDocument/2006/relationships" id="258" r:id="Rc9ead8635bef445f"/>
    <p:sldId xmlns:r="http://schemas.openxmlformats.org/officeDocument/2006/relationships" id="259" r:id="Re7c970c86dad4740"/>
    <p:sldId xmlns:r="http://schemas.openxmlformats.org/officeDocument/2006/relationships" id="260" r:id="Rf41affcc02a34744"/>
    <p:sldId xmlns:r="http://schemas.openxmlformats.org/officeDocument/2006/relationships" id="261" r:id="R5f961e2eeabb44b9"/>
    <p:sldId xmlns:r="http://schemas.openxmlformats.org/officeDocument/2006/relationships" id="262" r:id="R4708380a2a144c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e1c49994d401a" /><Relationship Type="http://schemas.openxmlformats.org/officeDocument/2006/relationships/slide" Target="/ppt/slides/slide1.xml" Id="Rb59a58dd92184f59" /><Relationship Type="http://schemas.openxmlformats.org/officeDocument/2006/relationships/slide" Target="/ppt/slides/slide2.xml" Id="Rb4e60bea81154d38" /><Relationship Type="http://schemas.openxmlformats.org/officeDocument/2006/relationships/slide" Target="/ppt/slides/slide3.xml" Id="Rc9ead8635bef445f" /><Relationship Type="http://schemas.openxmlformats.org/officeDocument/2006/relationships/slide" Target="/ppt/slides/slide4.xml" Id="Re7c970c86dad4740" /><Relationship Type="http://schemas.openxmlformats.org/officeDocument/2006/relationships/slide" Target="/ppt/slides/slide5.xml" Id="Rf41affcc02a34744" /><Relationship Type="http://schemas.openxmlformats.org/officeDocument/2006/relationships/slide" Target="/ppt/slides/slide6.xml" Id="R5f961e2eeabb44b9" /><Relationship Type="http://schemas.openxmlformats.org/officeDocument/2006/relationships/slide" Target="/ppt/slides/slide7.xml" Id="R4708380a2a144c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a5dd0db5446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36b292f324ff9" /><Relationship Type="http://schemas.openxmlformats.org/officeDocument/2006/relationships/theme" Target="/ppt/slideMasters/theme/theme1.xml" Id="Rfbbeffa1299b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36b292f324f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d8cafd5b4d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b70bc958f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147bf0af8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a51dad173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a2d3bba1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a43961ba49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a46e1d5f0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AUTO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14 696 140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2 669 575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3 014 164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7 238 494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8 866 150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BAARDSEN JONE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Skollerudveien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80 06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post@lommedalenauto.no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www.lommedalenauto.no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984 668 252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AUTO AS</a:t>
            </a:r>
          </a:p>
        </p:txBody>
      </p:sp>
    </p:spTree>
  </p:cSld>
  <p:clrMapOvr>
    <a:masterClrMapping xmlns:a="http://schemas.openxmlformats.org/drawingml/2006/main"/>
  </p:clrMapOvr>
</p:sld>
</file>