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3638078790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5c726fb01247c3"/>
  </p:sldMasterIdLst>
  <p:sldIdLst>
    <p:sldId xmlns:r="http://schemas.openxmlformats.org/officeDocument/2006/relationships" id="256" r:id="Rb4d60024b9b84921"/>
    <p:sldId xmlns:r="http://schemas.openxmlformats.org/officeDocument/2006/relationships" id="257" r:id="Ra91eb44c559f47bb"/>
    <p:sldId xmlns:r="http://schemas.openxmlformats.org/officeDocument/2006/relationships" id="258" r:id="R07f9c8dee2e74198"/>
    <p:sldId xmlns:r="http://schemas.openxmlformats.org/officeDocument/2006/relationships" id="259" r:id="R3b924abc90974603"/>
    <p:sldId xmlns:r="http://schemas.openxmlformats.org/officeDocument/2006/relationships" id="260" r:id="R65d4969ae54e4a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c726fb01247c3" /><Relationship Type="http://schemas.openxmlformats.org/officeDocument/2006/relationships/slide" Target="/ppt/slides/slide1.xml" Id="Rb4d60024b9b84921" /><Relationship Type="http://schemas.openxmlformats.org/officeDocument/2006/relationships/slide" Target="/ppt/slides/slide2.xml" Id="Ra91eb44c559f47bb" /><Relationship Type="http://schemas.openxmlformats.org/officeDocument/2006/relationships/slide" Target="/ppt/slides/slide3.xml" Id="R07f9c8dee2e74198" /><Relationship Type="http://schemas.openxmlformats.org/officeDocument/2006/relationships/slide" Target="/ppt/slides/slide4.xml" Id="R3b924abc90974603" /><Relationship Type="http://schemas.openxmlformats.org/officeDocument/2006/relationships/slide" Target="/ppt/slides/slide5.xml" Id="R65d4969ae54e4a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997d1361446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08cc54a8f4907" /><Relationship Type="http://schemas.openxmlformats.org/officeDocument/2006/relationships/theme" Target="/ppt/slideMasters/theme/theme1.xml" Id="R8aaabe4b2e4546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a08cc54a8f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7a3b0859f4e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b0b13968a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db8d5ec5243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698707a8944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44928feb34b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ELEKTRO AS</a:t>
            </a:r>
          </a:p>
        </p:txBody>
      </p:sp>
    </p:spTree>
  </p:cSld>
  <p:clrMapOvr>
    <a:masterClrMapping xmlns:a="http://schemas.openxmlformats.org/drawingml/2006/main"/>
  </p:clrMapOvr>
</p:sld>
</file>