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6583a6e6e64d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b3bea45a3441ee"/>
  </p:sldMasterIdLst>
  <p:sldIdLst>
    <p:sldId xmlns:r="http://schemas.openxmlformats.org/officeDocument/2006/relationships" id="256" r:id="R779cfb1381f14a5d"/>
    <p:sldId xmlns:r="http://schemas.openxmlformats.org/officeDocument/2006/relationships" id="257" r:id="R8f73e597204e4f6a"/>
    <p:sldId xmlns:r="http://schemas.openxmlformats.org/officeDocument/2006/relationships" id="258" r:id="Rd8a4e111ce13487f"/>
    <p:sldId xmlns:r="http://schemas.openxmlformats.org/officeDocument/2006/relationships" id="259" r:id="Rfba656e64f614d04"/>
    <p:sldId xmlns:r="http://schemas.openxmlformats.org/officeDocument/2006/relationships" id="260" r:id="R9e44137b172441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3bea45a3441ee" /><Relationship Type="http://schemas.openxmlformats.org/officeDocument/2006/relationships/slide" Target="/ppt/slides/slide1.xml" Id="R779cfb1381f14a5d" /><Relationship Type="http://schemas.openxmlformats.org/officeDocument/2006/relationships/slide" Target="/ppt/slides/slide2.xml" Id="R8f73e597204e4f6a" /><Relationship Type="http://schemas.openxmlformats.org/officeDocument/2006/relationships/slide" Target="/ppt/slides/slide3.xml" Id="Rd8a4e111ce13487f" /><Relationship Type="http://schemas.openxmlformats.org/officeDocument/2006/relationships/slide" Target="/ppt/slides/slide4.xml" Id="Rfba656e64f614d04" /><Relationship Type="http://schemas.openxmlformats.org/officeDocument/2006/relationships/slide" Target="/ppt/slides/slide5.xml" Id="R9e44137b172441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e24c2265547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6ba0e93484f3e" /><Relationship Type="http://schemas.openxmlformats.org/officeDocument/2006/relationships/theme" Target="/ppt/slideMasters/theme/theme1.xml" Id="R94dd86c96bc64c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36ba0e93484f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ce5dcae7647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5f0831aeb4c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46bec8fd844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72ace7d004f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792abe77141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OVESEN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984 660 197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OVESEN AS</a:t>
            </a:r>
          </a:p>
        </p:txBody>
      </p:sp>
    </p:spTree>
  </p:cSld>
  <p:clrMapOvr>
    <a:masterClrMapping xmlns:a="http://schemas.openxmlformats.org/drawingml/2006/main"/>
  </p:clrMapOvr>
</p:sld>
</file>