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eb53ab46a37423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9cdf854aa604e63"/>
  </p:sldMasterIdLst>
  <p:sldIdLst>
    <p:sldId xmlns:r="http://schemas.openxmlformats.org/officeDocument/2006/relationships" id="256" r:id="R2d87141cf5a348b5"/>
    <p:sldId xmlns:r="http://schemas.openxmlformats.org/officeDocument/2006/relationships" id="257" r:id="R6167890933274f84"/>
    <p:sldId xmlns:r="http://schemas.openxmlformats.org/officeDocument/2006/relationships" id="258" r:id="R5a126ba647e54fe3"/>
    <p:sldId xmlns:r="http://schemas.openxmlformats.org/officeDocument/2006/relationships" id="259" r:id="Ra1de589c60aa4f2d"/>
    <p:sldId xmlns:r="http://schemas.openxmlformats.org/officeDocument/2006/relationships" id="260" r:id="Rfa30ca85ae0140cc"/>
    <p:sldId xmlns:r="http://schemas.openxmlformats.org/officeDocument/2006/relationships" id="261" r:id="R9bb94101bc93416d"/>
    <p:sldId xmlns:r="http://schemas.openxmlformats.org/officeDocument/2006/relationships" id="262" r:id="Re1f31c1a90c8407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9cdf854aa604e63" /><Relationship Type="http://schemas.openxmlformats.org/officeDocument/2006/relationships/slide" Target="/ppt/slides/slide1.xml" Id="R2d87141cf5a348b5" /><Relationship Type="http://schemas.openxmlformats.org/officeDocument/2006/relationships/slide" Target="/ppt/slides/slide2.xml" Id="R6167890933274f84" /><Relationship Type="http://schemas.openxmlformats.org/officeDocument/2006/relationships/slide" Target="/ppt/slides/slide3.xml" Id="R5a126ba647e54fe3" /><Relationship Type="http://schemas.openxmlformats.org/officeDocument/2006/relationships/slide" Target="/ppt/slides/slide4.xml" Id="Ra1de589c60aa4f2d" /><Relationship Type="http://schemas.openxmlformats.org/officeDocument/2006/relationships/slide" Target="/ppt/slides/slide5.xml" Id="Rfa30ca85ae0140cc" /><Relationship Type="http://schemas.openxmlformats.org/officeDocument/2006/relationships/slide" Target="/ppt/slides/slide6.xml" Id="R9bb94101bc93416d" /><Relationship Type="http://schemas.openxmlformats.org/officeDocument/2006/relationships/slide" Target="/ppt/slides/slide7.xml" Id="Re1f31c1a90c8407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62a1603c20e46e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aefb7d5f934ac6" /><Relationship Type="http://schemas.openxmlformats.org/officeDocument/2006/relationships/theme" Target="/ppt/slideMasters/theme/theme1.xml" Id="R6dd606db158049b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8aefb7d5f934ac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288bd4205e445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8cda98d86e44b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8ef49e91ec485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316a12fc44439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cbb75207e84e0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f7b263bf714f2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a9ad8fb6ed421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MOSJØEN SENTRALVERKSTED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MOSJØEN SENTRALVERKSTED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MOSJØEN SENTRALVERKSTED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MOSJØEN SENTRALVERKSTED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MOSJØEN SENTRALVERKSTED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MOSJØEN SENTRALVERKSTED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430 380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59 405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46 517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−91 906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58 727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MOSJØEN SENTRALVERKSTED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NILSEN HARRY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MOSJØEN SENTRALVERKSTED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984 659 466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MOSJØEN SENTRALVERKSTED AS</a:t>
            </a:r>
          </a:p>
        </p:txBody>
      </p:sp>
    </p:spTree>
  </p:cSld>
  <p:clrMapOvr>
    <a:masterClrMapping xmlns:a="http://schemas.openxmlformats.org/drawingml/2006/main"/>
  </p:clrMapOvr>
</p:sld>
</file>