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dd4898afe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d3b3a17794611"/>
  </p:sldMasterIdLst>
  <p:sldIdLst>
    <p:sldId xmlns:r="http://schemas.openxmlformats.org/officeDocument/2006/relationships" id="256" r:id="Rfac8e90b908940fc"/>
    <p:sldId xmlns:r="http://schemas.openxmlformats.org/officeDocument/2006/relationships" id="257" r:id="R2a8c49886e4c4e16"/>
    <p:sldId xmlns:r="http://schemas.openxmlformats.org/officeDocument/2006/relationships" id="258" r:id="Rd7571c8a0a99419e"/>
    <p:sldId xmlns:r="http://schemas.openxmlformats.org/officeDocument/2006/relationships" id="259" r:id="R56f32296ff2f4cde"/>
    <p:sldId xmlns:r="http://schemas.openxmlformats.org/officeDocument/2006/relationships" id="260" r:id="R6e285964640e46a0"/>
    <p:sldId xmlns:r="http://schemas.openxmlformats.org/officeDocument/2006/relationships" id="261" r:id="R2b31020e1f184b86"/>
    <p:sldId xmlns:r="http://schemas.openxmlformats.org/officeDocument/2006/relationships" id="262" r:id="R8dde24e3ba25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d3b3a17794611" /><Relationship Type="http://schemas.openxmlformats.org/officeDocument/2006/relationships/slide" Target="/ppt/slides/slide1.xml" Id="Rfac8e90b908940fc" /><Relationship Type="http://schemas.openxmlformats.org/officeDocument/2006/relationships/slide" Target="/ppt/slides/slide2.xml" Id="R2a8c49886e4c4e16" /><Relationship Type="http://schemas.openxmlformats.org/officeDocument/2006/relationships/slide" Target="/ppt/slides/slide3.xml" Id="Rd7571c8a0a99419e" /><Relationship Type="http://schemas.openxmlformats.org/officeDocument/2006/relationships/slide" Target="/ppt/slides/slide4.xml" Id="R56f32296ff2f4cde" /><Relationship Type="http://schemas.openxmlformats.org/officeDocument/2006/relationships/slide" Target="/ppt/slides/slide5.xml" Id="R6e285964640e46a0" /><Relationship Type="http://schemas.openxmlformats.org/officeDocument/2006/relationships/slide" Target="/ppt/slides/slide6.xml" Id="R2b31020e1f184b86" /><Relationship Type="http://schemas.openxmlformats.org/officeDocument/2006/relationships/slide" Target="/ppt/slides/slide7.xml" Id="R8dde24e3ba25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6123f5228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690c459bb4b51" /><Relationship Type="http://schemas.openxmlformats.org/officeDocument/2006/relationships/theme" Target="/ppt/slideMasters/theme/theme1.xml" Id="R513608a1f93c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690c459bb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5d2a98aaf4a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f512e631d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66e0c8ad2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f3b5c479347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a1b1cff274d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655460869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0a330320c41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LABELLE DAMA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LABELLE DAMA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2 991 518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704 681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1 331 753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KARLSRUD JUDITH FUGLESANG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torv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984 655 266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LABELLE DAMA AS</a:t>
            </a:r>
          </a:p>
        </p:txBody>
      </p:sp>
    </p:spTree>
  </p:cSld>
  <p:clrMapOvr>
    <a:masterClrMapping xmlns:a="http://schemas.openxmlformats.org/drawingml/2006/main"/>
  </p:clrMapOvr>
</p:sld>
</file>