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4fdc9de0824f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4ad4a4c0a94abb"/>
  </p:sldMasterIdLst>
  <p:sldIdLst>
    <p:sldId xmlns:r="http://schemas.openxmlformats.org/officeDocument/2006/relationships" id="256" r:id="Re9efd959dc464fa1"/>
    <p:sldId xmlns:r="http://schemas.openxmlformats.org/officeDocument/2006/relationships" id="257" r:id="R09a489c3db024751"/>
    <p:sldId xmlns:r="http://schemas.openxmlformats.org/officeDocument/2006/relationships" id="258" r:id="Rc6ea2646196b4bda"/>
    <p:sldId xmlns:r="http://schemas.openxmlformats.org/officeDocument/2006/relationships" id="259" r:id="R2b276cad799648af"/>
    <p:sldId xmlns:r="http://schemas.openxmlformats.org/officeDocument/2006/relationships" id="260" r:id="R5bad69462854415b"/>
    <p:sldId xmlns:r="http://schemas.openxmlformats.org/officeDocument/2006/relationships" id="261" r:id="R9ea98c87a53645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4ad4a4c0a94abb" /><Relationship Type="http://schemas.openxmlformats.org/officeDocument/2006/relationships/slide" Target="/ppt/slides/slide1.xml" Id="Re9efd959dc464fa1" /><Relationship Type="http://schemas.openxmlformats.org/officeDocument/2006/relationships/slide" Target="/ppt/slides/slide2.xml" Id="R09a489c3db024751" /><Relationship Type="http://schemas.openxmlformats.org/officeDocument/2006/relationships/slide" Target="/ppt/slides/slide3.xml" Id="Rc6ea2646196b4bda" /><Relationship Type="http://schemas.openxmlformats.org/officeDocument/2006/relationships/slide" Target="/ppt/slides/slide4.xml" Id="R2b276cad799648af" /><Relationship Type="http://schemas.openxmlformats.org/officeDocument/2006/relationships/slide" Target="/ppt/slides/slide5.xml" Id="R5bad69462854415b" /><Relationship Type="http://schemas.openxmlformats.org/officeDocument/2006/relationships/slide" Target="/ppt/slides/slide6.xml" Id="R9ea98c87a53645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a5edda571e4b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e27fa54094448" /><Relationship Type="http://schemas.openxmlformats.org/officeDocument/2006/relationships/theme" Target="/ppt/slideMasters/theme/theme1.xml" Id="R97b4895dd89a41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be27fa540944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7a54987cf4c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6e63ff5a74d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5d5fbc74741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0b9a7132944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a877365804d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5e0c597bc49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DIALOG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DIALOG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KÅRE PEDERSEN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984 652 003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