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3d186d29f049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61d1b7e4954553"/>
  </p:sldMasterIdLst>
  <p:sldIdLst>
    <p:sldId xmlns:r="http://schemas.openxmlformats.org/officeDocument/2006/relationships" id="256" r:id="R7b300c5de236418e"/>
    <p:sldId xmlns:r="http://schemas.openxmlformats.org/officeDocument/2006/relationships" id="257" r:id="Rb89d54e800884bf8"/>
    <p:sldId xmlns:r="http://schemas.openxmlformats.org/officeDocument/2006/relationships" id="258" r:id="Ra938d3bbd8e547ba"/>
    <p:sldId xmlns:r="http://schemas.openxmlformats.org/officeDocument/2006/relationships" id="259" r:id="R7431b8c2915d4bf6"/>
    <p:sldId xmlns:r="http://schemas.openxmlformats.org/officeDocument/2006/relationships" id="260" r:id="R7f81db9194084322"/>
    <p:sldId xmlns:r="http://schemas.openxmlformats.org/officeDocument/2006/relationships" id="261" r:id="Rcdc0d11097ad4bbf"/>
    <p:sldId xmlns:r="http://schemas.openxmlformats.org/officeDocument/2006/relationships" id="262" r:id="Ra042629e80b7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1d1b7e4954553" /><Relationship Type="http://schemas.openxmlformats.org/officeDocument/2006/relationships/slide" Target="/ppt/slides/slide1.xml" Id="R7b300c5de236418e" /><Relationship Type="http://schemas.openxmlformats.org/officeDocument/2006/relationships/slide" Target="/ppt/slides/slide2.xml" Id="Rb89d54e800884bf8" /><Relationship Type="http://schemas.openxmlformats.org/officeDocument/2006/relationships/slide" Target="/ppt/slides/slide3.xml" Id="Ra938d3bbd8e547ba" /><Relationship Type="http://schemas.openxmlformats.org/officeDocument/2006/relationships/slide" Target="/ppt/slides/slide4.xml" Id="R7431b8c2915d4bf6" /><Relationship Type="http://schemas.openxmlformats.org/officeDocument/2006/relationships/slide" Target="/ppt/slides/slide5.xml" Id="R7f81db9194084322" /><Relationship Type="http://schemas.openxmlformats.org/officeDocument/2006/relationships/slide" Target="/ppt/slides/slide6.xml" Id="Rcdc0d11097ad4bbf" /><Relationship Type="http://schemas.openxmlformats.org/officeDocument/2006/relationships/slide" Target="/ppt/slides/slide7.xml" Id="Ra042629e80b7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df0412218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40bd9a06d4349" /><Relationship Type="http://schemas.openxmlformats.org/officeDocument/2006/relationships/theme" Target="/ppt/slideMasters/theme/theme1.xml" Id="Rd5d374f9ab0947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140bd9a06d43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eb3bd11bf41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02802815348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a10f95dd343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fa038e5f846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deea6c301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77f5f4aa845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a2432c29a41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BUSKERUD BLIKK &amp; 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BLIKK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BUSKERUD BLIKK &amp; MONTASJE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BLIKK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BLIKK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BLIKK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128 847 164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33 543 082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26 824 694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20 415 298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70 347 066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BLIKK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BUSKERUD BLIKK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BLIKK &amp;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Eikringen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20 86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984 643 845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BUSKERUD BLIKK &amp; MONTASJE AS</a:t>
            </a:r>
          </a:p>
        </p:txBody>
      </p:sp>
    </p:spTree>
  </p:cSld>
  <p:clrMapOvr>
    <a:masterClrMapping xmlns:a="http://schemas.openxmlformats.org/drawingml/2006/main"/>
  </p:clrMapOvr>
</p:sld>
</file>