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d5d39e125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026c05a824e8a"/>
  </p:sldMasterIdLst>
  <p:sldIdLst>
    <p:sldId xmlns:r="http://schemas.openxmlformats.org/officeDocument/2006/relationships" id="256" r:id="R72ff4dcc484d4b1b"/>
    <p:sldId xmlns:r="http://schemas.openxmlformats.org/officeDocument/2006/relationships" id="257" r:id="R32a5854cc7ea4567"/>
    <p:sldId xmlns:r="http://schemas.openxmlformats.org/officeDocument/2006/relationships" id="258" r:id="R7cd5d2f714ac4acb"/>
    <p:sldId xmlns:r="http://schemas.openxmlformats.org/officeDocument/2006/relationships" id="259" r:id="Ra2b5aa7c0f6344b7"/>
    <p:sldId xmlns:r="http://schemas.openxmlformats.org/officeDocument/2006/relationships" id="260" r:id="Re3e1aec2cf45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026c05a824e8a" /><Relationship Type="http://schemas.openxmlformats.org/officeDocument/2006/relationships/slide" Target="/ppt/slides/slide1.xml" Id="R72ff4dcc484d4b1b" /><Relationship Type="http://schemas.openxmlformats.org/officeDocument/2006/relationships/slide" Target="/ppt/slides/slide2.xml" Id="R32a5854cc7ea4567" /><Relationship Type="http://schemas.openxmlformats.org/officeDocument/2006/relationships/slide" Target="/ppt/slides/slide3.xml" Id="R7cd5d2f714ac4acb" /><Relationship Type="http://schemas.openxmlformats.org/officeDocument/2006/relationships/slide" Target="/ppt/slides/slide4.xml" Id="Ra2b5aa7c0f6344b7" /><Relationship Type="http://schemas.openxmlformats.org/officeDocument/2006/relationships/slide" Target="/ppt/slides/slide5.xml" Id="Re3e1aec2cf45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f7aafebc14a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f43e456fd4e23" /><Relationship Type="http://schemas.openxmlformats.org/officeDocument/2006/relationships/theme" Target="/ppt/slideMasters/theme/theme1.xml" Id="R27f4cd9957c24f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f43e456fd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ab46a793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0c4856b3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2ef586e21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989ee128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4913f229b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LUDMILLA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LUDMILLA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LUDMILLA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LUDMILLA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LUDMILLA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LUDMILLA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984 643 799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LUDMILLA INVEST AS</a:t>
            </a:r>
          </a:p>
        </p:txBody>
      </p:sp>
    </p:spTree>
  </p:cSld>
  <p:clrMapOvr>
    <a:masterClrMapping xmlns:a="http://schemas.openxmlformats.org/drawingml/2006/main"/>
  </p:clrMapOvr>
</p:sld>
</file>