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b076f474c44f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7c99c5df134be4"/>
  </p:sldMasterIdLst>
  <p:sldIdLst>
    <p:sldId xmlns:r="http://schemas.openxmlformats.org/officeDocument/2006/relationships" id="256" r:id="Rd10ae8bd7b9b481f"/>
    <p:sldId xmlns:r="http://schemas.openxmlformats.org/officeDocument/2006/relationships" id="257" r:id="R410a08667b334a53"/>
    <p:sldId xmlns:r="http://schemas.openxmlformats.org/officeDocument/2006/relationships" id="258" r:id="R3c289c0f45ae4f4b"/>
    <p:sldId xmlns:r="http://schemas.openxmlformats.org/officeDocument/2006/relationships" id="259" r:id="Rb087c041d50a437f"/>
    <p:sldId xmlns:r="http://schemas.openxmlformats.org/officeDocument/2006/relationships" id="260" r:id="R8809b1dbffee4b2a"/>
    <p:sldId xmlns:r="http://schemas.openxmlformats.org/officeDocument/2006/relationships" id="261" r:id="Rae44b655a29348f0"/>
    <p:sldId xmlns:r="http://schemas.openxmlformats.org/officeDocument/2006/relationships" id="262" r:id="R968ee30463d84a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7c99c5df134be4" /><Relationship Type="http://schemas.openxmlformats.org/officeDocument/2006/relationships/slide" Target="/ppt/slides/slide1.xml" Id="Rd10ae8bd7b9b481f" /><Relationship Type="http://schemas.openxmlformats.org/officeDocument/2006/relationships/slide" Target="/ppt/slides/slide2.xml" Id="R410a08667b334a53" /><Relationship Type="http://schemas.openxmlformats.org/officeDocument/2006/relationships/slide" Target="/ppt/slides/slide3.xml" Id="R3c289c0f45ae4f4b" /><Relationship Type="http://schemas.openxmlformats.org/officeDocument/2006/relationships/slide" Target="/ppt/slides/slide4.xml" Id="Rb087c041d50a437f" /><Relationship Type="http://schemas.openxmlformats.org/officeDocument/2006/relationships/slide" Target="/ppt/slides/slide5.xml" Id="R8809b1dbffee4b2a" /><Relationship Type="http://schemas.openxmlformats.org/officeDocument/2006/relationships/slide" Target="/ppt/slides/slide6.xml" Id="Rae44b655a29348f0" /><Relationship Type="http://schemas.openxmlformats.org/officeDocument/2006/relationships/slide" Target="/ppt/slides/slide7.xml" Id="R968ee30463d84a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47b9dbd69e49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8e33b728294a96" /><Relationship Type="http://schemas.openxmlformats.org/officeDocument/2006/relationships/theme" Target="/ppt/slideMasters/theme/theme1.xml" Id="R86242c0c2d5f40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8e33b728294a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de7261bf841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e811d56de4d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dec4a2f1d44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4304b36bf41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c54e546364b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e4a6b89df34bf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70e98802f44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WELLCO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WELLCO EIENDOM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6 198 247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3 833 486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3 185 347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29 450 274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54 217 988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TST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WELLCO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Welhavens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984 642 938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WELLCO EIENDOM AS</a:t>
            </a:r>
          </a:p>
        </p:txBody>
      </p:sp>
    </p:spTree>
  </p:cSld>
  <p:clrMapOvr>
    <a:masterClrMapping xmlns:a="http://schemas.openxmlformats.org/drawingml/2006/main"/>
  </p:clrMapOvr>
</p:sld>
</file>