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463f1787fa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8d1dfa410f495a"/>
  </p:sldMasterIdLst>
  <p:sldIdLst>
    <p:sldId xmlns:r="http://schemas.openxmlformats.org/officeDocument/2006/relationships" id="256" r:id="R742b0d18dcc44088"/>
    <p:sldId xmlns:r="http://schemas.openxmlformats.org/officeDocument/2006/relationships" id="257" r:id="R2266759ab1e44ec3"/>
    <p:sldId xmlns:r="http://schemas.openxmlformats.org/officeDocument/2006/relationships" id="258" r:id="R039576a50f234d78"/>
    <p:sldId xmlns:r="http://schemas.openxmlformats.org/officeDocument/2006/relationships" id="259" r:id="R1ade9e7b8eb84b27"/>
    <p:sldId xmlns:r="http://schemas.openxmlformats.org/officeDocument/2006/relationships" id="260" r:id="R4f46041100d4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d1dfa410f495a" /><Relationship Type="http://schemas.openxmlformats.org/officeDocument/2006/relationships/slide" Target="/ppt/slides/slide1.xml" Id="R742b0d18dcc44088" /><Relationship Type="http://schemas.openxmlformats.org/officeDocument/2006/relationships/slide" Target="/ppt/slides/slide2.xml" Id="R2266759ab1e44ec3" /><Relationship Type="http://schemas.openxmlformats.org/officeDocument/2006/relationships/slide" Target="/ppt/slides/slide3.xml" Id="R039576a50f234d78" /><Relationship Type="http://schemas.openxmlformats.org/officeDocument/2006/relationships/slide" Target="/ppt/slides/slide4.xml" Id="R1ade9e7b8eb84b27" /><Relationship Type="http://schemas.openxmlformats.org/officeDocument/2006/relationships/slide" Target="/ppt/slides/slide5.xml" Id="R4f46041100d4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5e459317443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61bfa6f72433f" /><Relationship Type="http://schemas.openxmlformats.org/officeDocument/2006/relationships/theme" Target="/ppt/slideMasters/theme/theme1.xml" Id="R7745016358f7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361bfa6f7243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e931d4aff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0a55c80364a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6f827a3d8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3fc5be7b4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fe0da8c21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 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 MARIN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984 637 659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MARIN AS</a:t>
            </a:r>
          </a:p>
        </p:txBody>
      </p:sp>
    </p:spTree>
  </p:cSld>
  <p:clrMapOvr>
    <a:masterClrMapping xmlns:a="http://schemas.openxmlformats.org/drawingml/2006/main"/>
  </p:clrMapOvr>
</p:sld>
</file>