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e75d7534f41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8cfed587e4ab6"/>
  </p:sldMasterIdLst>
  <p:sldIdLst>
    <p:sldId xmlns:r="http://schemas.openxmlformats.org/officeDocument/2006/relationships" id="256" r:id="Rc686602d84dd4964"/>
    <p:sldId xmlns:r="http://schemas.openxmlformats.org/officeDocument/2006/relationships" id="257" r:id="Rb2fa4c4c6fda486b"/>
    <p:sldId xmlns:r="http://schemas.openxmlformats.org/officeDocument/2006/relationships" id="258" r:id="R4442fb1b0fc547d3"/>
    <p:sldId xmlns:r="http://schemas.openxmlformats.org/officeDocument/2006/relationships" id="259" r:id="R7b28eba743e64ce7"/>
    <p:sldId xmlns:r="http://schemas.openxmlformats.org/officeDocument/2006/relationships" id="260" r:id="R821aeb1f5f2a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8cfed587e4ab6" /><Relationship Type="http://schemas.openxmlformats.org/officeDocument/2006/relationships/slide" Target="/ppt/slides/slide1.xml" Id="Rc686602d84dd4964" /><Relationship Type="http://schemas.openxmlformats.org/officeDocument/2006/relationships/slide" Target="/ppt/slides/slide2.xml" Id="Rb2fa4c4c6fda486b" /><Relationship Type="http://schemas.openxmlformats.org/officeDocument/2006/relationships/slide" Target="/ppt/slides/slide3.xml" Id="R4442fb1b0fc547d3" /><Relationship Type="http://schemas.openxmlformats.org/officeDocument/2006/relationships/slide" Target="/ppt/slides/slide4.xml" Id="R7b28eba743e64ce7" /><Relationship Type="http://schemas.openxmlformats.org/officeDocument/2006/relationships/slide" Target="/ppt/slides/slide5.xml" Id="R821aeb1f5f2a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6868e137944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c4918f584e7d" /><Relationship Type="http://schemas.openxmlformats.org/officeDocument/2006/relationships/theme" Target="/ppt/slideMasters/theme/theme1.xml" Id="R033e544587a4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fc4918f584e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ac16ec412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8d9984dc2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45e4ee2a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5570ef7da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937e6be17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EGGEBØ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EGGEBØ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EGGEBØ MASKIN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EGGEBØ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EGGEBØ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EGGEBØ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oyvind.eggebo@outlook.com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984 633 092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EGGEBØ MASKIN</a:t>
            </a:r>
          </a:p>
        </p:txBody>
      </p:sp>
    </p:spTree>
  </p:cSld>
  <p:clrMapOvr>
    <a:masterClrMapping xmlns:a="http://schemas.openxmlformats.org/drawingml/2006/main"/>
  </p:clrMapOvr>
</p:sld>
</file>