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1ac38dba4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5c5235f6c46f6"/>
  </p:sldMasterIdLst>
  <p:sldIdLst>
    <p:sldId xmlns:r="http://schemas.openxmlformats.org/officeDocument/2006/relationships" id="256" r:id="Rf9c3ac8865c94654"/>
    <p:sldId xmlns:r="http://schemas.openxmlformats.org/officeDocument/2006/relationships" id="257" r:id="R37e875cdcec74d19"/>
    <p:sldId xmlns:r="http://schemas.openxmlformats.org/officeDocument/2006/relationships" id="258" r:id="Rad9d659591ab4465"/>
    <p:sldId xmlns:r="http://schemas.openxmlformats.org/officeDocument/2006/relationships" id="259" r:id="Rf79b4f3e429a454a"/>
    <p:sldId xmlns:r="http://schemas.openxmlformats.org/officeDocument/2006/relationships" id="260" r:id="R24c05e494bd9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5c5235f6c46f6" /><Relationship Type="http://schemas.openxmlformats.org/officeDocument/2006/relationships/slide" Target="/ppt/slides/slide1.xml" Id="Rf9c3ac8865c94654" /><Relationship Type="http://schemas.openxmlformats.org/officeDocument/2006/relationships/slide" Target="/ppt/slides/slide2.xml" Id="R37e875cdcec74d19" /><Relationship Type="http://schemas.openxmlformats.org/officeDocument/2006/relationships/slide" Target="/ppt/slides/slide3.xml" Id="Rad9d659591ab4465" /><Relationship Type="http://schemas.openxmlformats.org/officeDocument/2006/relationships/slide" Target="/ppt/slides/slide4.xml" Id="Rf79b4f3e429a454a" /><Relationship Type="http://schemas.openxmlformats.org/officeDocument/2006/relationships/slide" Target="/ppt/slides/slide5.xml" Id="R24c05e494bd9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40384d744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ccce001445e8" /><Relationship Type="http://schemas.openxmlformats.org/officeDocument/2006/relationships/theme" Target="/ppt/slideMasters/theme/theme1.xml" Id="Rb470aa9cdc5c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eccce0014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cebb1eabe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37ba36a41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3fab56cc8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a33b7c235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757f62a3247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 ELEKTRO TENESTE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ELEKTRO TENESTE EIGEDOM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984 627 327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ELEKTRO TENESTE EIGEDOM AS</a:t>
            </a:r>
          </a:p>
        </p:txBody>
      </p:sp>
    </p:spTree>
  </p:cSld>
  <p:clrMapOvr>
    <a:masterClrMapping xmlns:a="http://schemas.openxmlformats.org/drawingml/2006/main"/>
  </p:clrMapOvr>
</p:sld>
</file>