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20e33cb0e745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af32d92b6f4fce"/>
  </p:sldMasterIdLst>
  <p:sldIdLst>
    <p:sldId xmlns:r="http://schemas.openxmlformats.org/officeDocument/2006/relationships" id="256" r:id="Rcf1e547a1de14fce"/>
    <p:sldId xmlns:r="http://schemas.openxmlformats.org/officeDocument/2006/relationships" id="257" r:id="Re2b5cd26cc7240af"/>
    <p:sldId xmlns:r="http://schemas.openxmlformats.org/officeDocument/2006/relationships" id="258" r:id="Rc2158208a0ef4a07"/>
    <p:sldId xmlns:r="http://schemas.openxmlformats.org/officeDocument/2006/relationships" id="259" r:id="Ra51ad51826874c14"/>
    <p:sldId xmlns:r="http://schemas.openxmlformats.org/officeDocument/2006/relationships" id="260" r:id="R11a03567b56c422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af32d92b6f4fce" /><Relationship Type="http://schemas.openxmlformats.org/officeDocument/2006/relationships/slide" Target="/ppt/slides/slide1.xml" Id="Rcf1e547a1de14fce" /><Relationship Type="http://schemas.openxmlformats.org/officeDocument/2006/relationships/slide" Target="/ppt/slides/slide2.xml" Id="Re2b5cd26cc7240af" /><Relationship Type="http://schemas.openxmlformats.org/officeDocument/2006/relationships/slide" Target="/ppt/slides/slide3.xml" Id="Rc2158208a0ef4a07" /><Relationship Type="http://schemas.openxmlformats.org/officeDocument/2006/relationships/slide" Target="/ppt/slides/slide4.xml" Id="Ra51ad51826874c14" /><Relationship Type="http://schemas.openxmlformats.org/officeDocument/2006/relationships/slide" Target="/ppt/slides/slide5.xml" Id="R11a03567b56c422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848892e405474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1bf2400e2c45da" /><Relationship Type="http://schemas.openxmlformats.org/officeDocument/2006/relationships/theme" Target="/ppt/slideMasters/theme/theme1.xml" Id="R342b300a136a44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e1bf2400e2c45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b77b58305643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88e08b670040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e48769488a48f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993fa42b204a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a3d1317f0e45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LUDOPIL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LUDOPIL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LUDOPIL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LUDOPIL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LUDOPIL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LUDOPIL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984 625 146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LUDOPIL HOLDING AS</a:t>
            </a:r>
          </a:p>
        </p:txBody>
      </p:sp>
    </p:spTree>
  </p:cSld>
  <p:clrMapOvr>
    <a:masterClrMapping xmlns:a="http://schemas.openxmlformats.org/drawingml/2006/main"/>
  </p:clrMapOvr>
</p:sld>
</file>