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94109601344e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3bfa57f5c643db"/>
  </p:sldMasterIdLst>
  <p:sldIdLst>
    <p:sldId xmlns:r="http://schemas.openxmlformats.org/officeDocument/2006/relationships" id="256" r:id="R4e8f742d64204765"/>
    <p:sldId xmlns:r="http://schemas.openxmlformats.org/officeDocument/2006/relationships" id="257" r:id="Rf4e0abf40e4a4a30"/>
    <p:sldId xmlns:r="http://schemas.openxmlformats.org/officeDocument/2006/relationships" id="258" r:id="R176ba51765b54b73"/>
    <p:sldId xmlns:r="http://schemas.openxmlformats.org/officeDocument/2006/relationships" id="259" r:id="Ra2a9a14accf24c8c"/>
    <p:sldId xmlns:r="http://schemas.openxmlformats.org/officeDocument/2006/relationships" id="260" r:id="R08420c16cbcc4229"/>
    <p:sldId xmlns:r="http://schemas.openxmlformats.org/officeDocument/2006/relationships" id="261" r:id="R8dc79e3ccba54728"/>
    <p:sldId xmlns:r="http://schemas.openxmlformats.org/officeDocument/2006/relationships" id="262" r:id="R94f9f5f1d1f844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bfa57f5c643db" /><Relationship Type="http://schemas.openxmlformats.org/officeDocument/2006/relationships/slide" Target="/ppt/slides/slide1.xml" Id="R4e8f742d64204765" /><Relationship Type="http://schemas.openxmlformats.org/officeDocument/2006/relationships/slide" Target="/ppt/slides/slide2.xml" Id="Rf4e0abf40e4a4a30" /><Relationship Type="http://schemas.openxmlformats.org/officeDocument/2006/relationships/slide" Target="/ppt/slides/slide3.xml" Id="R176ba51765b54b73" /><Relationship Type="http://schemas.openxmlformats.org/officeDocument/2006/relationships/slide" Target="/ppt/slides/slide4.xml" Id="Ra2a9a14accf24c8c" /><Relationship Type="http://schemas.openxmlformats.org/officeDocument/2006/relationships/slide" Target="/ppt/slides/slide5.xml" Id="R08420c16cbcc4229" /><Relationship Type="http://schemas.openxmlformats.org/officeDocument/2006/relationships/slide" Target="/ppt/slides/slide6.xml" Id="R8dc79e3ccba54728" /><Relationship Type="http://schemas.openxmlformats.org/officeDocument/2006/relationships/slide" Target="/ppt/slides/slide7.xml" Id="R94f9f5f1d1f844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3e696a1e5d41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aa31074a540af" /><Relationship Type="http://schemas.openxmlformats.org/officeDocument/2006/relationships/theme" Target="/ppt/slideMasters/theme/theme1.xml" Id="R4a83d15e3f844a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8aa31074a540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db8e25e5149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48e801ebe42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d066c7ebd46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5b7458d3143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ad22079484b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107b0af394e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0d6deeb2e41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HEGNASLETTA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HEGNASLETTA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HEGNASLETTA 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HEGNASLETTA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HEGNASLETTA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HEGNASLETTA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1 180 645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456 944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317 799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3 430 610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5 117 678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HEGNASLETTA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ARNULF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ØISTEIN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HEGNASLETTA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984 624 409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HEGNASLETTA 10 AS</a:t>
            </a:r>
          </a:p>
        </p:txBody>
      </p:sp>
    </p:spTree>
  </p:cSld>
  <p:clrMapOvr>
    <a:masterClrMapping xmlns:a="http://schemas.openxmlformats.org/drawingml/2006/main"/>
  </p:clrMapOvr>
</p:sld>
</file>