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ae2bfa177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ffdc95d40940d3"/>
  </p:sldMasterIdLst>
  <p:sldIdLst>
    <p:sldId xmlns:r="http://schemas.openxmlformats.org/officeDocument/2006/relationships" id="256" r:id="Rdebc3872bdb44ba0"/>
    <p:sldId xmlns:r="http://schemas.openxmlformats.org/officeDocument/2006/relationships" id="257" r:id="R8816200299564281"/>
    <p:sldId xmlns:r="http://schemas.openxmlformats.org/officeDocument/2006/relationships" id="258" r:id="R2985ccd5799b455f"/>
    <p:sldId xmlns:r="http://schemas.openxmlformats.org/officeDocument/2006/relationships" id="259" r:id="Re57a555d11564c1a"/>
    <p:sldId xmlns:r="http://schemas.openxmlformats.org/officeDocument/2006/relationships" id="260" r:id="Ra7248517ad654a32"/>
    <p:sldId xmlns:r="http://schemas.openxmlformats.org/officeDocument/2006/relationships" id="261" r:id="Rd5a753713ff048af"/>
    <p:sldId xmlns:r="http://schemas.openxmlformats.org/officeDocument/2006/relationships" id="262" r:id="Rc59b617d81304e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fdc95d40940d3" /><Relationship Type="http://schemas.openxmlformats.org/officeDocument/2006/relationships/slide" Target="/ppt/slides/slide1.xml" Id="Rdebc3872bdb44ba0" /><Relationship Type="http://schemas.openxmlformats.org/officeDocument/2006/relationships/slide" Target="/ppt/slides/slide2.xml" Id="R8816200299564281" /><Relationship Type="http://schemas.openxmlformats.org/officeDocument/2006/relationships/slide" Target="/ppt/slides/slide3.xml" Id="R2985ccd5799b455f" /><Relationship Type="http://schemas.openxmlformats.org/officeDocument/2006/relationships/slide" Target="/ppt/slides/slide4.xml" Id="Re57a555d11564c1a" /><Relationship Type="http://schemas.openxmlformats.org/officeDocument/2006/relationships/slide" Target="/ppt/slides/slide5.xml" Id="Ra7248517ad654a32" /><Relationship Type="http://schemas.openxmlformats.org/officeDocument/2006/relationships/slide" Target="/ppt/slides/slide6.xml" Id="Rd5a753713ff048af" /><Relationship Type="http://schemas.openxmlformats.org/officeDocument/2006/relationships/slide" Target="/ppt/slides/slide7.xml" Id="Rc59b617d81304e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ca929b5f64a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fd3471e344613" /><Relationship Type="http://schemas.openxmlformats.org/officeDocument/2006/relationships/theme" Target="/ppt/slideMasters/theme/theme1.xml" Id="R7ab6b61b9cf04c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2fd3471e3446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d897c49c442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5a9d0baca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139f69f1243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e2fba6ad149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4b322b60f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4e6e6395043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b9f82844b47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PILAR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PILAR TAKST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667 950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114 311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PILAR REGNSKAP 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Pilar Regnskap SA, Revetalgata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peh@bedrerad.no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www.pilartakst.no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984 624 387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TAKST AS</a:t>
            </a:r>
          </a:p>
        </p:txBody>
      </p:sp>
    </p:spTree>
  </p:cSld>
  <p:clrMapOvr>
    <a:masterClrMapping xmlns:a="http://schemas.openxmlformats.org/drawingml/2006/main"/>
  </p:clrMapOvr>
</p:sld>
</file>