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ced0d720d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9cd6caab34b50"/>
  </p:sldMasterIdLst>
  <p:sldIdLst>
    <p:sldId xmlns:r="http://schemas.openxmlformats.org/officeDocument/2006/relationships" id="256" r:id="R51e8bfde9fe04a7b"/>
    <p:sldId xmlns:r="http://schemas.openxmlformats.org/officeDocument/2006/relationships" id="257" r:id="Rc6999593c2ed4df0"/>
    <p:sldId xmlns:r="http://schemas.openxmlformats.org/officeDocument/2006/relationships" id="258" r:id="R4b9e7c52012a42c7"/>
    <p:sldId xmlns:r="http://schemas.openxmlformats.org/officeDocument/2006/relationships" id="259" r:id="R314e45d5afa14016"/>
    <p:sldId xmlns:r="http://schemas.openxmlformats.org/officeDocument/2006/relationships" id="260" r:id="R9f8a4f94447d4593"/>
    <p:sldId xmlns:r="http://schemas.openxmlformats.org/officeDocument/2006/relationships" id="261" r:id="Rbb7b221eafbf4b71"/>
    <p:sldId xmlns:r="http://schemas.openxmlformats.org/officeDocument/2006/relationships" id="262" r:id="Ra7633c9aa37a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9cd6caab34b50" /><Relationship Type="http://schemas.openxmlformats.org/officeDocument/2006/relationships/slide" Target="/ppt/slides/slide1.xml" Id="R51e8bfde9fe04a7b" /><Relationship Type="http://schemas.openxmlformats.org/officeDocument/2006/relationships/slide" Target="/ppt/slides/slide2.xml" Id="Rc6999593c2ed4df0" /><Relationship Type="http://schemas.openxmlformats.org/officeDocument/2006/relationships/slide" Target="/ppt/slides/slide3.xml" Id="R4b9e7c52012a42c7" /><Relationship Type="http://schemas.openxmlformats.org/officeDocument/2006/relationships/slide" Target="/ppt/slides/slide4.xml" Id="R314e45d5afa14016" /><Relationship Type="http://schemas.openxmlformats.org/officeDocument/2006/relationships/slide" Target="/ppt/slides/slide5.xml" Id="R9f8a4f94447d4593" /><Relationship Type="http://schemas.openxmlformats.org/officeDocument/2006/relationships/slide" Target="/ppt/slides/slide6.xml" Id="Rbb7b221eafbf4b71" /><Relationship Type="http://schemas.openxmlformats.org/officeDocument/2006/relationships/slide" Target="/ppt/slides/slide7.xml" Id="Ra7633c9aa37a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20ad74bce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9becbcc3045d4" /><Relationship Type="http://schemas.openxmlformats.org/officeDocument/2006/relationships/theme" Target="/ppt/slideMasters/theme/theme1.xml" Id="R8e67d28b0f2e46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9becbcc30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8dd2e67e6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47d3b755a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8f3e0e353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bb7fd16b0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1c5370758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df5679cbc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93944c079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T EIENDOM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842 994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1 267 817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TVINDESÆTER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TVINDESÆTER ERIK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Kapellveien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eiriktv@c2i.net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984 624 328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T EIENDOM AS</a:t>
            </a:r>
          </a:p>
        </p:txBody>
      </p:sp>
    </p:spTree>
  </p:cSld>
  <p:clrMapOvr>
    <a:masterClrMapping xmlns:a="http://schemas.openxmlformats.org/drawingml/2006/main"/>
  </p:clrMapOvr>
</p:sld>
</file>