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9473194ef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147c6ff3c4f80"/>
  </p:sldMasterIdLst>
  <p:sldIdLst>
    <p:sldId xmlns:r="http://schemas.openxmlformats.org/officeDocument/2006/relationships" id="256" r:id="Rdbba7f013a2a4f18"/>
    <p:sldId xmlns:r="http://schemas.openxmlformats.org/officeDocument/2006/relationships" id="257" r:id="Ra397e5a70c4646cb"/>
    <p:sldId xmlns:r="http://schemas.openxmlformats.org/officeDocument/2006/relationships" id="258" r:id="R5d3f3992897f4a46"/>
    <p:sldId xmlns:r="http://schemas.openxmlformats.org/officeDocument/2006/relationships" id="259" r:id="Rb0fbdbf38a90440f"/>
    <p:sldId xmlns:r="http://schemas.openxmlformats.org/officeDocument/2006/relationships" id="260" r:id="R407121eb9f6c493b"/>
    <p:sldId xmlns:r="http://schemas.openxmlformats.org/officeDocument/2006/relationships" id="261" r:id="Rc46fe4c467724c13"/>
    <p:sldId xmlns:r="http://schemas.openxmlformats.org/officeDocument/2006/relationships" id="262" r:id="R3206c9964991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147c6ff3c4f80" /><Relationship Type="http://schemas.openxmlformats.org/officeDocument/2006/relationships/slide" Target="/ppt/slides/slide1.xml" Id="Rdbba7f013a2a4f18" /><Relationship Type="http://schemas.openxmlformats.org/officeDocument/2006/relationships/slide" Target="/ppt/slides/slide2.xml" Id="Ra397e5a70c4646cb" /><Relationship Type="http://schemas.openxmlformats.org/officeDocument/2006/relationships/slide" Target="/ppt/slides/slide3.xml" Id="R5d3f3992897f4a46" /><Relationship Type="http://schemas.openxmlformats.org/officeDocument/2006/relationships/slide" Target="/ppt/slides/slide4.xml" Id="Rb0fbdbf38a90440f" /><Relationship Type="http://schemas.openxmlformats.org/officeDocument/2006/relationships/slide" Target="/ppt/slides/slide5.xml" Id="R407121eb9f6c493b" /><Relationship Type="http://schemas.openxmlformats.org/officeDocument/2006/relationships/slide" Target="/ppt/slides/slide6.xml" Id="Rc46fe4c467724c13" /><Relationship Type="http://schemas.openxmlformats.org/officeDocument/2006/relationships/slide" Target="/ppt/slides/slide7.xml" Id="R3206c9964991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d61446e92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bfd05b9248e6" /><Relationship Type="http://schemas.openxmlformats.org/officeDocument/2006/relationships/theme" Target="/ppt/slideMasters/theme/theme1.xml" Id="R539c0c37f113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5bfd05b92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e6b2104fa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853ba6123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a9fc1a5b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523ef1011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1611e3934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20db42da4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3c6ec302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SJØLYST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8 612 957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6 882 470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37 999 273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94 402 016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Bjerke Industrier, Sjølyst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984 623 933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GRUPPEN AS</a:t>
            </a:r>
          </a:p>
        </p:txBody>
      </p:sp>
    </p:spTree>
  </p:cSld>
  <p:clrMapOvr>
    <a:masterClrMapping xmlns:a="http://schemas.openxmlformats.org/drawingml/2006/main"/>
  </p:clrMapOvr>
</p:sld>
</file>