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d241dea35d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8e490d98d649ea"/>
  </p:sldMasterIdLst>
  <p:sldIdLst>
    <p:sldId xmlns:r="http://schemas.openxmlformats.org/officeDocument/2006/relationships" id="256" r:id="Ra31106c94f954182"/>
    <p:sldId xmlns:r="http://schemas.openxmlformats.org/officeDocument/2006/relationships" id="257" r:id="Ra6673db70ed94b46"/>
    <p:sldId xmlns:r="http://schemas.openxmlformats.org/officeDocument/2006/relationships" id="258" r:id="Reb09638a087d44be"/>
    <p:sldId xmlns:r="http://schemas.openxmlformats.org/officeDocument/2006/relationships" id="259" r:id="R0ea8ad7d11434218"/>
    <p:sldId xmlns:r="http://schemas.openxmlformats.org/officeDocument/2006/relationships" id="260" r:id="R4875b179c76b4aef"/>
    <p:sldId xmlns:r="http://schemas.openxmlformats.org/officeDocument/2006/relationships" id="261" r:id="R71b04490eaf6457c"/>
    <p:sldId xmlns:r="http://schemas.openxmlformats.org/officeDocument/2006/relationships" id="262" r:id="R4c5ddd0a3f9646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e490d98d649ea" /><Relationship Type="http://schemas.openxmlformats.org/officeDocument/2006/relationships/slide" Target="/ppt/slides/slide1.xml" Id="Ra31106c94f954182" /><Relationship Type="http://schemas.openxmlformats.org/officeDocument/2006/relationships/slide" Target="/ppt/slides/slide2.xml" Id="Ra6673db70ed94b46" /><Relationship Type="http://schemas.openxmlformats.org/officeDocument/2006/relationships/slide" Target="/ppt/slides/slide3.xml" Id="Reb09638a087d44be" /><Relationship Type="http://schemas.openxmlformats.org/officeDocument/2006/relationships/slide" Target="/ppt/slides/slide4.xml" Id="R0ea8ad7d11434218" /><Relationship Type="http://schemas.openxmlformats.org/officeDocument/2006/relationships/slide" Target="/ppt/slides/slide5.xml" Id="R4875b179c76b4aef" /><Relationship Type="http://schemas.openxmlformats.org/officeDocument/2006/relationships/slide" Target="/ppt/slides/slide6.xml" Id="R71b04490eaf6457c" /><Relationship Type="http://schemas.openxmlformats.org/officeDocument/2006/relationships/slide" Target="/ppt/slides/slide7.xml" Id="R4c5ddd0a3f9646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95ccc11ef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ca917f65c48c9" /><Relationship Type="http://schemas.openxmlformats.org/officeDocument/2006/relationships/theme" Target="/ppt/slideMasters/theme/theme1.xml" Id="R3992bca7f20e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ca917f65c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95fe13134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e6286e1b5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8c7048b28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29a046192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f3bd188c244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c9002d0449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d8b79bfe4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RAINBOW EVENTS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RAINBOW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RAINBOW EVENTS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RAINBOW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RAINBOW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RAINBOW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4 182 168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2 310 077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RAINBOW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RAINBOW BOOKING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RAINBOW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1831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81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per@rainbow.no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www.rainbow.no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984 623 852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RAINBOW EVENTS AS</a:t>
            </a:r>
          </a:p>
        </p:txBody>
      </p:sp>
    </p:spTree>
  </p:cSld>
  <p:clrMapOvr>
    <a:masterClrMapping xmlns:a="http://schemas.openxmlformats.org/drawingml/2006/main"/>
  </p:clrMapOvr>
</p:sld>
</file>