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f77f7afedc47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874cbb8982459c"/>
  </p:sldMasterIdLst>
  <p:sldIdLst>
    <p:sldId xmlns:r="http://schemas.openxmlformats.org/officeDocument/2006/relationships" id="256" r:id="R5c2bb9f806294298"/>
    <p:sldId xmlns:r="http://schemas.openxmlformats.org/officeDocument/2006/relationships" id="257" r:id="Rbadaee2b305645fb"/>
    <p:sldId xmlns:r="http://schemas.openxmlformats.org/officeDocument/2006/relationships" id="258" r:id="Rab1d4e849724408f"/>
    <p:sldId xmlns:r="http://schemas.openxmlformats.org/officeDocument/2006/relationships" id="259" r:id="R67d5978cb03e42f2"/>
    <p:sldId xmlns:r="http://schemas.openxmlformats.org/officeDocument/2006/relationships" id="260" r:id="R5884adfc68c64c26"/>
    <p:sldId xmlns:r="http://schemas.openxmlformats.org/officeDocument/2006/relationships" id="261" r:id="Rdd21a3fd3ff24745"/>
    <p:sldId xmlns:r="http://schemas.openxmlformats.org/officeDocument/2006/relationships" id="262" r:id="R5237cf3bcdff4b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874cbb8982459c" /><Relationship Type="http://schemas.openxmlformats.org/officeDocument/2006/relationships/slide" Target="/ppt/slides/slide1.xml" Id="R5c2bb9f806294298" /><Relationship Type="http://schemas.openxmlformats.org/officeDocument/2006/relationships/slide" Target="/ppt/slides/slide2.xml" Id="Rbadaee2b305645fb" /><Relationship Type="http://schemas.openxmlformats.org/officeDocument/2006/relationships/slide" Target="/ppt/slides/slide3.xml" Id="Rab1d4e849724408f" /><Relationship Type="http://schemas.openxmlformats.org/officeDocument/2006/relationships/slide" Target="/ppt/slides/slide4.xml" Id="R67d5978cb03e42f2" /><Relationship Type="http://schemas.openxmlformats.org/officeDocument/2006/relationships/slide" Target="/ppt/slides/slide5.xml" Id="R5884adfc68c64c26" /><Relationship Type="http://schemas.openxmlformats.org/officeDocument/2006/relationships/slide" Target="/ppt/slides/slide6.xml" Id="Rdd21a3fd3ff24745" /><Relationship Type="http://schemas.openxmlformats.org/officeDocument/2006/relationships/slide" Target="/ppt/slides/slide7.xml" Id="R5237cf3bcdff4b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c9c3a142124c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4e1ff9d8134e86" /><Relationship Type="http://schemas.openxmlformats.org/officeDocument/2006/relationships/theme" Target="/ppt/slideMasters/theme/theme1.xml" Id="R74c2b3c3acdb47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4e1ff9d8134e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d77a1f5f114f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42db3667174b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8dc80253c149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f5eca316c341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8cccab76814a9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078a2a21014eb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e983c0c68347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KNUTSEN KYST LNG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KYST LNG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KNUTSEN KYST LNG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KYST LNG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KYST LNG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KYST LNG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−9 908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−255 478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7 056 749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10 119 419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KYST LNG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KNUTSEN LNG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KYST LNG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Smedasundet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5529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70 40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984 616 813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KYST LNG AS</a:t>
            </a:r>
          </a:p>
        </p:txBody>
      </p:sp>
    </p:spTree>
  </p:cSld>
  <p:clrMapOvr>
    <a:masterClrMapping xmlns:a="http://schemas.openxmlformats.org/drawingml/2006/main"/>
  </p:clrMapOvr>
</p:sld>
</file>