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300aace865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5fd54497044cc6"/>
  </p:sldMasterIdLst>
  <p:sldIdLst>
    <p:sldId xmlns:r="http://schemas.openxmlformats.org/officeDocument/2006/relationships" id="256" r:id="R246540e0371541f1"/>
    <p:sldId xmlns:r="http://schemas.openxmlformats.org/officeDocument/2006/relationships" id="257" r:id="Rcef320eaae904a98"/>
    <p:sldId xmlns:r="http://schemas.openxmlformats.org/officeDocument/2006/relationships" id="258" r:id="R4080cecc3d6e457a"/>
    <p:sldId xmlns:r="http://schemas.openxmlformats.org/officeDocument/2006/relationships" id="259" r:id="R7b05bcc32f4d4ee8"/>
    <p:sldId xmlns:r="http://schemas.openxmlformats.org/officeDocument/2006/relationships" id="260" r:id="Rd6af7fd55b214d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fd54497044cc6" /><Relationship Type="http://schemas.openxmlformats.org/officeDocument/2006/relationships/slide" Target="/ppt/slides/slide1.xml" Id="R246540e0371541f1" /><Relationship Type="http://schemas.openxmlformats.org/officeDocument/2006/relationships/slide" Target="/ppt/slides/slide2.xml" Id="Rcef320eaae904a98" /><Relationship Type="http://schemas.openxmlformats.org/officeDocument/2006/relationships/slide" Target="/ppt/slides/slide3.xml" Id="R4080cecc3d6e457a" /><Relationship Type="http://schemas.openxmlformats.org/officeDocument/2006/relationships/slide" Target="/ppt/slides/slide4.xml" Id="R7b05bcc32f4d4ee8" /><Relationship Type="http://schemas.openxmlformats.org/officeDocument/2006/relationships/slide" Target="/ppt/slides/slide5.xml" Id="Rd6af7fd55b214d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a23d128f8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0f9fa20b04470" /><Relationship Type="http://schemas.openxmlformats.org/officeDocument/2006/relationships/theme" Target="/ppt/slideMasters/theme/theme1.xml" Id="Re7d2ee983601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90f9fa20b044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6282505d24a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c4223f93247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931a8d281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39950991c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8d897b721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HERSLEBSGATE 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HERSLEBSGATE 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HERSLEBSGATE 19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HERSLEBSGATE 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HERSLEBSGATE 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HERSLEBSGATE 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HERSLEBSGATE 19 AS</a:t>
            </a:r>
          </a:p>
        </p:txBody>
      </p:sp>
    </p:spTree>
  </p:cSld>
  <p:clrMapOvr>
    <a:masterClrMapping xmlns:a="http://schemas.openxmlformats.org/drawingml/2006/main"/>
  </p:clrMapOvr>
</p:sld>
</file>