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44f5fb3764b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cfbf00e88f4c64"/>
  </p:sldMasterIdLst>
  <p:sldIdLst>
    <p:sldId xmlns:r="http://schemas.openxmlformats.org/officeDocument/2006/relationships" id="256" r:id="Rd340110f7a9f4b82"/>
    <p:sldId xmlns:r="http://schemas.openxmlformats.org/officeDocument/2006/relationships" id="257" r:id="R66143cb77a534e88"/>
    <p:sldId xmlns:r="http://schemas.openxmlformats.org/officeDocument/2006/relationships" id="258" r:id="R206f99ec15c04ce2"/>
    <p:sldId xmlns:r="http://schemas.openxmlformats.org/officeDocument/2006/relationships" id="259" r:id="R61ed179ab30c4109"/>
    <p:sldId xmlns:r="http://schemas.openxmlformats.org/officeDocument/2006/relationships" id="260" r:id="R488cfb25adc44b70"/>
    <p:sldId xmlns:r="http://schemas.openxmlformats.org/officeDocument/2006/relationships" id="261" r:id="R6238fd64061040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fbf00e88f4c64" /><Relationship Type="http://schemas.openxmlformats.org/officeDocument/2006/relationships/slide" Target="/ppt/slides/slide1.xml" Id="Rd340110f7a9f4b82" /><Relationship Type="http://schemas.openxmlformats.org/officeDocument/2006/relationships/slide" Target="/ppt/slides/slide2.xml" Id="R66143cb77a534e88" /><Relationship Type="http://schemas.openxmlformats.org/officeDocument/2006/relationships/slide" Target="/ppt/slides/slide3.xml" Id="R206f99ec15c04ce2" /><Relationship Type="http://schemas.openxmlformats.org/officeDocument/2006/relationships/slide" Target="/ppt/slides/slide4.xml" Id="R61ed179ab30c4109" /><Relationship Type="http://schemas.openxmlformats.org/officeDocument/2006/relationships/slide" Target="/ppt/slides/slide5.xml" Id="R488cfb25adc44b70" /><Relationship Type="http://schemas.openxmlformats.org/officeDocument/2006/relationships/slide" Target="/ppt/slides/slide6.xml" Id="R6238fd64061040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e1f6375d14f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0eb5805994f5f" /><Relationship Type="http://schemas.openxmlformats.org/officeDocument/2006/relationships/theme" Target="/ppt/slideMasters/theme/theme1.xml" Id="Ra880be38ac37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d0eb5805994f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03f3fbbad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88209a42048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6550cad834c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7dd93ff6e4d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bacea39ae4e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47c1f34a9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VITO ELEKTRO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ELEKTRO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VITO ELEKTRO 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ELEKTRO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ELEKTRO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ELEKTRO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WETTERGREEN HAUGLUND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BULL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ELEKTRO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Kværnerveien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984 612 982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ELEKTRO SERVICE AS</a:t>
            </a:r>
          </a:p>
        </p:txBody>
      </p:sp>
    </p:spTree>
  </p:cSld>
  <p:clrMapOvr>
    <a:masterClrMapping xmlns:a="http://schemas.openxmlformats.org/drawingml/2006/main"/>
  </p:clrMapOvr>
</p:sld>
</file>