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0c8624ef5240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5f6f0068ec49b8"/>
  </p:sldMasterIdLst>
  <p:sldIdLst>
    <p:sldId xmlns:r="http://schemas.openxmlformats.org/officeDocument/2006/relationships" id="256" r:id="Rf9236f9467e343e6"/>
    <p:sldId xmlns:r="http://schemas.openxmlformats.org/officeDocument/2006/relationships" id="257" r:id="R2da402e2ca724953"/>
    <p:sldId xmlns:r="http://schemas.openxmlformats.org/officeDocument/2006/relationships" id="258" r:id="R9d16c2e3642b4828"/>
    <p:sldId xmlns:r="http://schemas.openxmlformats.org/officeDocument/2006/relationships" id="259" r:id="Ra08ee1c719ba42db"/>
    <p:sldId xmlns:r="http://schemas.openxmlformats.org/officeDocument/2006/relationships" id="260" r:id="R3675ebb52f7e4c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f6f0068ec49b8" /><Relationship Type="http://schemas.openxmlformats.org/officeDocument/2006/relationships/slide" Target="/ppt/slides/slide1.xml" Id="Rf9236f9467e343e6" /><Relationship Type="http://schemas.openxmlformats.org/officeDocument/2006/relationships/slide" Target="/ppt/slides/slide2.xml" Id="R2da402e2ca724953" /><Relationship Type="http://schemas.openxmlformats.org/officeDocument/2006/relationships/slide" Target="/ppt/slides/slide3.xml" Id="R9d16c2e3642b4828" /><Relationship Type="http://schemas.openxmlformats.org/officeDocument/2006/relationships/slide" Target="/ppt/slides/slide4.xml" Id="Ra08ee1c719ba42db" /><Relationship Type="http://schemas.openxmlformats.org/officeDocument/2006/relationships/slide" Target="/ppt/slides/slide5.xml" Id="R3675ebb52f7e4c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5cc03a47747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ae443afb9411a" /><Relationship Type="http://schemas.openxmlformats.org/officeDocument/2006/relationships/theme" Target="/ppt/slideMasters/theme/theme1.xml" Id="Rcc21172d1c874b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0ae443afb941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2a1a9ffa04b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cefb5c8fb43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74d775fa442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6263ea16443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6250e206145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SUCWIN SCANDINAVIAN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SUCWIN SCANDINAVIAN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SUCWIN SCANDINAVIAN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SUCWIN SCANDINAVIAN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SUCWIN SCANDINAVIAN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SUCWIN SCANDINAVIAN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984 612 273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SUCWIN SCANDINAVIAN AS</a:t>
            </a:r>
          </a:p>
        </p:txBody>
      </p:sp>
    </p:spTree>
  </p:cSld>
  <p:clrMapOvr>
    <a:masterClrMapping xmlns:a="http://schemas.openxmlformats.org/drawingml/2006/main"/>
  </p:clrMapOvr>
</p:sld>
</file>