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f5c5f14b549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12a183e68745d2"/>
  </p:sldMasterIdLst>
  <p:sldIdLst>
    <p:sldId xmlns:r="http://schemas.openxmlformats.org/officeDocument/2006/relationships" id="256" r:id="Rfe091476e2df467e"/>
    <p:sldId xmlns:r="http://schemas.openxmlformats.org/officeDocument/2006/relationships" id="257" r:id="R7b10078f25634610"/>
    <p:sldId xmlns:r="http://schemas.openxmlformats.org/officeDocument/2006/relationships" id="258" r:id="R826a04b04ebd44fd"/>
    <p:sldId xmlns:r="http://schemas.openxmlformats.org/officeDocument/2006/relationships" id="259" r:id="Rcf3918b0e8aa4845"/>
    <p:sldId xmlns:r="http://schemas.openxmlformats.org/officeDocument/2006/relationships" id="260" r:id="R1f025dba3e68412f"/>
    <p:sldId xmlns:r="http://schemas.openxmlformats.org/officeDocument/2006/relationships" id="261" r:id="Rd444c69db3064813"/>
    <p:sldId xmlns:r="http://schemas.openxmlformats.org/officeDocument/2006/relationships" id="262" r:id="R5f68ea449a31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2a183e68745d2" /><Relationship Type="http://schemas.openxmlformats.org/officeDocument/2006/relationships/slide" Target="/ppt/slides/slide1.xml" Id="Rfe091476e2df467e" /><Relationship Type="http://schemas.openxmlformats.org/officeDocument/2006/relationships/slide" Target="/ppt/slides/slide2.xml" Id="R7b10078f25634610" /><Relationship Type="http://schemas.openxmlformats.org/officeDocument/2006/relationships/slide" Target="/ppt/slides/slide3.xml" Id="R826a04b04ebd44fd" /><Relationship Type="http://schemas.openxmlformats.org/officeDocument/2006/relationships/slide" Target="/ppt/slides/slide4.xml" Id="Rcf3918b0e8aa4845" /><Relationship Type="http://schemas.openxmlformats.org/officeDocument/2006/relationships/slide" Target="/ppt/slides/slide5.xml" Id="R1f025dba3e68412f" /><Relationship Type="http://schemas.openxmlformats.org/officeDocument/2006/relationships/slide" Target="/ppt/slides/slide6.xml" Id="Rd444c69db3064813" /><Relationship Type="http://schemas.openxmlformats.org/officeDocument/2006/relationships/slide" Target="/ppt/slides/slide7.xml" Id="R5f68ea449a31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d7ab47584640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0589feb4b4301" /><Relationship Type="http://schemas.openxmlformats.org/officeDocument/2006/relationships/theme" Target="/ppt/slideMasters/theme/theme1.xml" Id="Rbdb60bc4a75d49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80589feb4b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f4b07d96949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ca414f9c144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c39bba35845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f15384825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06a3a20764d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9a7825e8241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1e5d766d74a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BTC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BTC FINANCE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1 266 710 515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158 242 055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1 559 934 906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