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a3ef1714244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687747faf740bf"/>
  </p:sldMasterIdLst>
  <p:sldIdLst>
    <p:sldId xmlns:r="http://schemas.openxmlformats.org/officeDocument/2006/relationships" id="256" r:id="R46579c953acd4e05"/>
    <p:sldId xmlns:r="http://schemas.openxmlformats.org/officeDocument/2006/relationships" id="257" r:id="R5cb524928caa4d61"/>
    <p:sldId xmlns:r="http://schemas.openxmlformats.org/officeDocument/2006/relationships" id="258" r:id="R11895712e82245d5"/>
    <p:sldId xmlns:r="http://schemas.openxmlformats.org/officeDocument/2006/relationships" id="259" r:id="R31cff8eaacdb45a6"/>
    <p:sldId xmlns:r="http://schemas.openxmlformats.org/officeDocument/2006/relationships" id="260" r:id="R925aaa1f9657446c"/>
    <p:sldId xmlns:r="http://schemas.openxmlformats.org/officeDocument/2006/relationships" id="261" r:id="R6f7fa5c44d784f29"/>
    <p:sldId xmlns:r="http://schemas.openxmlformats.org/officeDocument/2006/relationships" id="262" r:id="R0b40f2c18ae245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87747faf740bf" /><Relationship Type="http://schemas.openxmlformats.org/officeDocument/2006/relationships/slide" Target="/ppt/slides/slide1.xml" Id="R46579c953acd4e05" /><Relationship Type="http://schemas.openxmlformats.org/officeDocument/2006/relationships/slide" Target="/ppt/slides/slide2.xml" Id="R5cb524928caa4d61" /><Relationship Type="http://schemas.openxmlformats.org/officeDocument/2006/relationships/slide" Target="/ppt/slides/slide3.xml" Id="R11895712e82245d5" /><Relationship Type="http://schemas.openxmlformats.org/officeDocument/2006/relationships/slide" Target="/ppt/slides/slide4.xml" Id="R31cff8eaacdb45a6" /><Relationship Type="http://schemas.openxmlformats.org/officeDocument/2006/relationships/slide" Target="/ppt/slides/slide5.xml" Id="R925aaa1f9657446c" /><Relationship Type="http://schemas.openxmlformats.org/officeDocument/2006/relationships/slide" Target="/ppt/slides/slide6.xml" Id="R6f7fa5c44d784f29" /><Relationship Type="http://schemas.openxmlformats.org/officeDocument/2006/relationships/slide" Target="/ppt/slides/slide7.xml" Id="R0b40f2c18ae245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305e2229246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7d6036b2e4df0" /><Relationship Type="http://schemas.openxmlformats.org/officeDocument/2006/relationships/theme" Target="/ppt/slideMasters/theme/theme1.xml" Id="R671ef40b696f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7d6036b2e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6c145291747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ba64666c54c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41554a34d45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f59c1a41f42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c655a9a3b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0acdea4d645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268e67918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MONGSTAD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MONGSTAD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MONGSTAD VEKST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MONGSTAD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MONGSTAD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MONGSTAD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16 553 916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17 265 247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MONGSTAD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EVINY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ALVER TOMTESELSKAP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MONGSTAD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Hagellia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984 607 644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MONGSTAD VEKST AS</a:t>
            </a:r>
          </a:p>
        </p:txBody>
      </p:sp>
    </p:spTree>
  </p:cSld>
  <p:clrMapOvr>
    <a:masterClrMapping xmlns:a="http://schemas.openxmlformats.org/drawingml/2006/main"/>
  </p:clrMapOvr>
</p:sld>
</file>