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00ac89c9bc84c5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b995a4e98c44995"/>
  </p:sldMasterIdLst>
  <p:sldIdLst>
    <p:sldId xmlns:r="http://schemas.openxmlformats.org/officeDocument/2006/relationships" id="256" r:id="R4772beabb4ca4a7a"/>
    <p:sldId xmlns:r="http://schemas.openxmlformats.org/officeDocument/2006/relationships" id="257" r:id="Rfd3e3683583f4516"/>
    <p:sldId xmlns:r="http://schemas.openxmlformats.org/officeDocument/2006/relationships" id="258" r:id="R1ced9464162d4c4a"/>
    <p:sldId xmlns:r="http://schemas.openxmlformats.org/officeDocument/2006/relationships" id="259" r:id="R4a5cab025a364a33"/>
    <p:sldId xmlns:r="http://schemas.openxmlformats.org/officeDocument/2006/relationships" id="260" r:id="R156466f08f6e496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b995a4e98c44995" /><Relationship Type="http://schemas.openxmlformats.org/officeDocument/2006/relationships/slide" Target="/ppt/slides/slide1.xml" Id="R4772beabb4ca4a7a" /><Relationship Type="http://schemas.openxmlformats.org/officeDocument/2006/relationships/slide" Target="/ppt/slides/slide2.xml" Id="Rfd3e3683583f4516" /><Relationship Type="http://schemas.openxmlformats.org/officeDocument/2006/relationships/slide" Target="/ppt/slides/slide3.xml" Id="R1ced9464162d4c4a" /><Relationship Type="http://schemas.openxmlformats.org/officeDocument/2006/relationships/slide" Target="/ppt/slides/slide4.xml" Id="R4a5cab025a364a33" /><Relationship Type="http://schemas.openxmlformats.org/officeDocument/2006/relationships/slide" Target="/ppt/slides/slide5.xml" Id="R156466f08f6e496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a8199b8962b406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9aedbe49e24665" /><Relationship Type="http://schemas.openxmlformats.org/officeDocument/2006/relationships/theme" Target="/ppt/slideMasters/theme/theme1.xml" Id="R55ea6091753d4d0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39aedbe49e2466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cf5e43c48d49e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ab92c099124ab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5f6d2dd20b4e7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b4c7e26021472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f50233b6ce485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KARTFORLAGET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KARTFORLAGET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KARTFORLAGET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KARTFORLAGET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KARTFORLAGET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KARTFORLAGET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984 604 513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KARTFORLAGET AS</a:t>
            </a:r>
          </a:p>
        </p:txBody>
      </p:sp>
    </p:spTree>
  </p:cSld>
  <p:clrMapOvr>
    <a:masterClrMapping xmlns:a="http://schemas.openxmlformats.org/drawingml/2006/main"/>
  </p:clrMapOvr>
</p:sld>
</file>