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3800fda158a4c2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31f82f93f834f46"/>
  </p:sldMasterIdLst>
  <p:sldIdLst>
    <p:sldId xmlns:r="http://schemas.openxmlformats.org/officeDocument/2006/relationships" id="256" r:id="R169dd7fd596c4f11"/>
    <p:sldId xmlns:r="http://schemas.openxmlformats.org/officeDocument/2006/relationships" id="257" r:id="Rd5e5de21c61a4e14"/>
    <p:sldId xmlns:r="http://schemas.openxmlformats.org/officeDocument/2006/relationships" id="258" r:id="R50738c96fe5f43f2"/>
    <p:sldId xmlns:r="http://schemas.openxmlformats.org/officeDocument/2006/relationships" id="259" r:id="R826b2424adeb40a1"/>
    <p:sldId xmlns:r="http://schemas.openxmlformats.org/officeDocument/2006/relationships" id="260" r:id="R3aa6d2e0100c4f7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31f82f93f834f46" /><Relationship Type="http://schemas.openxmlformats.org/officeDocument/2006/relationships/slide" Target="/ppt/slides/slide1.xml" Id="R169dd7fd596c4f11" /><Relationship Type="http://schemas.openxmlformats.org/officeDocument/2006/relationships/slide" Target="/ppt/slides/slide2.xml" Id="Rd5e5de21c61a4e14" /><Relationship Type="http://schemas.openxmlformats.org/officeDocument/2006/relationships/slide" Target="/ppt/slides/slide3.xml" Id="R50738c96fe5f43f2" /><Relationship Type="http://schemas.openxmlformats.org/officeDocument/2006/relationships/slide" Target="/ppt/slides/slide4.xml" Id="R826b2424adeb40a1" /><Relationship Type="http://schemas.openxmlformats.org/officeDocument/2006/relationships/slide" Target="/ppt/slides/slide5.xml" Id="R3aa6d2e0100c4f7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13763eeb2bb4e8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4fd530f4d540a4" /><Relationship Type="http://schemas.openxmlformats.org/officeDocument/2006/relationships/theme" Target="/ppt/slideMasters/theme/theme1.xml" Id="Re0c2321efa08442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24fd530f4d540a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40bb3331d746d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cbab4080aa4d8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b970178a0a47b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73c70fa315430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16fef3a901407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ANDAGT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ANDAGT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ANDAGT EIENDOM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ANDAGT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ANDAGT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ANDAGT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984 603 592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ANDAGT EIENDOM AS</a:t>
            </a:r>
          </a:p>
        </p:txBody>
      </p:sp>
    </p:spTree>
  </p:cSld>
  <p:clrMapOvr>
    <a:masterClrMapping xmlns:a="http://schemas.openxmlformats.org/drawingml/2006/main"/>
  </p:clrMapOvr>
</p:sld>
</file>