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866be6647a47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b7a1ecb28948a9"/>
  </p:sldMasterIdLst>
  <p:sldIdLst>
    <p:sldId xmlns:r="http://schemas.openxmlformats.org/officeDocument/2006/relationships" id="256" r:id="R9540d65977884694"/>
    <p:sldId xmlns:r="http://schemas.openxmlformats.org/officeDocument/2006/relationships" id="257" r:id="Rcc180f4b390f4e8e"/>
    <p:sldId xmlns:r="http://schemas.openxmlformats.org/officeDocument/2006/relationships" id="258" r:id="R886b773f43ec4ed9"/>
    <p:sldId xmlns:r="http://schemas.openxmlformats.org/officeDocument/2006/relationships" id="259" r:id="Rb780f348165d4e05"/>
    <p:sldId xmlns:r="http://schemas.openxmlformats.org/officeDocument/2006/relationships" id="260" r:id="R340bfc5040174c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b7a1ecb28948a9" /><Relationship Type="http://schemas.openxmlformats.org/officeDocument/2006/relationships/slide" Target="/ppt/slides/slide1.xml" Id="R9540d65977884694" /><Relationship Type="http://schemas.openxmlformats.org/officeDocument/2006/relationships/slide" Target="/ppt/slides/slide2.xml" Id="Rcc180f4b390f4e8e" /><Relationship Type="http://schemas.openxmlformats.org/officeDocument/2006/relationships/slide" Target="/ppt/slides/slide3.xml" Id="R886b773f43ec4ed9" /><Relationship Type="http://schemas.openxmlformats.org/officeDocument/2006/relationships/slide" Target="/ppt/slides/slide4.xml" Id="Rb780f348165d4e05" /><Relationship Type="http://schemas.openxmlformats.org/officeDocument/2006/relationships/slide" Target="/ppt/slides/slide5.xml" Id="R340bfc5040174c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2f52a6be384d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685627c114857" /><Relationship Type="http://schemas.openxmlformats.org/officeDocument/2006/relationships/theme" Target="/ppt/slideMasters/theme/theme1.xml" Id="Rcb549e10d00544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e685627c1148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f0ea41af045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f9611444c41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7a608bbdf42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6d0cbe7bc41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885cda18e47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ØVERNES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ØVERNES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984 601 050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ØVERNES EIENDOM AS</a:t>
            </a:r>
          </a:p>
        </p:txBody>
      </p:sp>
    </p:spTree>
  </p:cSld>
  <p:clrMapOvr>
    <a:masterClrMapping xmlns:a="http://schemas.openxmlformats.org/drawingml/2006/main"/>
  </p:clrMapOvr>
</p:sld>
</file>