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f469c040f245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7926a4a4d54a45"/>
  </p:sldMasterIdLst>
  <p:sldIdLst>
    <p:sldId xmlns:r="http://schemas.openxmlformats.org/officeDocument/2006/relationships" id="256" r:id="R284f05d59b744179"/>
    <p:sldId xmlns:r="http://schemas.openxmlformats.org/officeDocument/2006/relationships" id="257" r:id="R9001ccf7f81443bb"/>
    <p:sldId xmlns:r="http://schemas.openxmlformats.org/officeDocument/2006/relationships" id="258" r:id="R1f902877bc284439"/>
    <p:sldId xmlns:r="http://schemas.openxmlformats.org/officeDocument/2006/relationships" id="259" r:id="R6e0201cec33444ee"/>
    <p:sldId xmlns:r="http://schemas.openxmlformats.org/officeDocument/2006/relationships" id="260" r:id="R2c8556531b1a47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926a4a4d54a45" /><Relationship Type="http://schemas.openxmlformats.org/officeDocument/2006/relationships/slide" Target="/ppt/slides/slide1.xml" Id="R284f05d59b744179" /><Relationship Type="http://schemas.openxmlformats.org/officeDocument/2006/relationships/slide" Target="/ppt/slides/slide2.xml" Id="R9001ccf7f81443bb" /><Relationship Type="http://schemas.openxmlformats.org/officeDocument/2006/relationships/slide" Target="/ppt/slides/slide3.xml" Id="R1f902877bc284439" /><Relationship Type="http://schemas.openxmlformats.org/officeDocument/2006/relationships/slide" Target="/ppt/slides/slide4.xml" Id="R6e0201cec33444ee" /><Relationship Type="http://schemas.openxmlformats.org/officeDocument/2006/relationships/slide" Target="/ppt/slides/slide5.xml" Id="R2c8556531b1a47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36461a68a34c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65658456645e9" /><Relationship Type="http://schemas.openxmlformats.org/officeDocument/2006/relationships/theme" Target="/ppt/slideMasters/theme/theme1.xml" Id="R89b09b38be5743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c65658456645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b1d12dab641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ba7d1bfdb42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ef82cf1734e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c9015deba42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3d8bc590d4e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 CAPITAL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984 596 723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CAPITAL AS</a:t>
            </a:r>
          </a:p>
        </p:txBody>
      </p:sp>
    </p:spTree>
  </p:cSld>
  <p:clrMapOvr>
    <a:masterClrMapping xmlns:a="http://schemas.openxmlformats.org/drawingml/2006/main"/>
  </p:clrMapOvr>
</p:sld>
</file>