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fd5f22f3d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19fb761aa4213"/>
  </p:sldMasterIdLst>
  <p:sldIdLst>
    <p:sldId xmlns:r="http://schemas.openxmlformats.org/officeDocument/2006/relationships" id="256" r:id="Reac5933b6b7a44d3"/>
    <p:sldId xmlns:r="http://schemas.openxmlformats.org/officeDocument/2006/relationships" id="257" r:id="R918c921ce21c4ca1"/>
    <p:sldId xmlns:r="http://schemas.openxmlformats.org/officeDocument/2006/relationships" id="258" r:id="R39f939a20a584c96"/>
    <p:sldId xmlns:r="http://schemas.openxmlformats.org/officeDocument/2006/relationships" id="259" r:id="R9c2f18ae69ac4880"/>
    <p:sldId xmlns:r="http://schemas.openxmlformats.org/officeDocument/2006/relationships" id="260" r:id="R15edcc54e85442c5"/>
    <p:sldId xmlns:r="http://schemas.openxmlformats.org/officeDocument/2006/relationships" id="261" r:id="Raf3dbc2cfbef4382"/>
    <p:sldId xmlns:r="http://schemas.openxmlformats.org/officeDocument/2006/relationships" id="262" r:id="R5f15390c4a4d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19fb761aa4213" /><Relationship Type="http://schemas.openxmlformats.org/officeDocument/2006/relationships/slide" Target="/ppt/slides/slide1.xml" Id="Reac5933b6b7a44d3" /><Relationship Type="http://schemas.openxmlformats.org/officeDocument/2006/relationships/slide" Target="/ppt/slides/slide2.xml" Id="R918c921ce21c4ca1" /><Relationship Type="http://schemas.openxmlformats.org/officeDocument/2006/relationships/slide" Target="/ppt/slides/slide3.xml" Id="R39f939a20a584c96" /><Relationship Type="http://schemas.openxmlformats.org/officeDocument/2006/relationships/slide" Target="/ppt/slides/slide4.xml" Id="R9c2f18ae69ac4880" /><Relationship Type="http://schemas.openxmlformats.org/officeDocument/2006/relationships/slide" Target="/ppt/slides/slide5.xml" Id="R15edcc54e85442c5" /><Relationship Type="http://schemas.openxmlformats.org/officeDocument/2006/relationships/slide" Target="/ppt/slides/slide6.xml" Id="Raf3dbc2cfbef4382" /><Relationship Type="http://schemas.openxmlformats.org/officeDocument/2006/relationships/slide" Target="/ppt/slides/slide7.xml" Id="R5f15390c4a4d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85c0a8717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79d0ad9ce493e" /><Relationship Type="http://schemas.openxmlformats.org/officeDocument/2006/relationships/theme" Target="/ppt/slideMasters/theme/theme1.xml" Id="R8fdf88fbaccf4b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79d0ad9ce49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0ffe16d9c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d3d560049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7ea4f4e7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e0f7aeca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8251310c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d3566fa54a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31b77793642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