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57ec3f7a6846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629810d3b84007"/>
  </p:sldMasterIdLst>
  <p:sldIdLst>
    <p:sldId xmlns:r="http://schemas.openxmlformats.org/officeDocument/2006/relationships" id="256" r:id="Rdcd1c15d90134e8d"/>
    <p:sldId xmlns:r="http://schemas.openxmlformats.org/officeDocument/2006/relationships" id="257" r:id="R4af11a605df6488f"/>
    <p:sldId xmlns:r="http://schemas.openxmlformats.org/officeDocument/2006/relationships" id="258" r:id="R7e53032d2fcc4cb2"/>
    <p:sldId xmlns:r="http://schemas.openxmlformats.org/officeDocument/2006/relationships" id="259" r:id="Ra736d78e30554505"/>
    <p:sldId xmlns:r="http://schemas.openxmlformats.org/officeDocument/2006/relationships" id="260" r:id="R8f71f418214f4e7d"/>
    <p:sldId xmlns:r="http://schemas.openxmlformats.org/officeDocument/2006/relationships" id="261" r:id="R4ebd65d2f3fa4177"/>
    <p:sldId xmlns:r="http://schemas.openxmlformats.org/officeDocument/2006/relationships" id="262" r:id="Rcbb44b209f3846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629810d3b84007" /><Relationship Type="http://schemas.openxmlformats.org/officeDocument/2006/relationships/slide" Target="/ppt/slides/slide1.xml" Id="Rdcd1c15d90134e8d" /><Relationship Type="http://schemas.openxmlformats.org/officeDocument/2006/relationships/slide" Target="/ppt/slides/slide2.xml" Id="R4af11a605df6488f" /><Relationship Type="http://schemas.openxmlformats.org/officeDocument/2006/relationships/slide" Target="/ppt/slides/slide3.xml" Id="R7e53032d2fcc4cb2" /><Relationship Type="http://schemas.openxmlformats.org/officeDocument/2006/relationships/slide" Target="/ppt/slides/slide4.xml" Id="Ra736d78e30554505" /><Relationship Type="http://schemas.openxmlformats.org/officeDocument/2006/relationships/slide" Target="/ppt/slides/slide5.xml" Id="R8f71f418214f4e7d" /><Relationship Type="http://schemas.openxmlformats.org/officeDocument/2006/relationships/slide" Target="/ppt/slides/slide6.xml" Id="R4ebd65d2f3fa4177" /><Relationship Type="http://schemas.openxmlformats.org/officeDocument/2006/relationships/slide" Target="/ppt/slides/slide7.xml" Id="Rcbb44b209f3846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e5cd985c841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9854969e54607" /><Relationship Type="http://schemas.openxmlformats.org/officeDocument/2006/relationships/theme" Target="/ppt/slideMasters/theme/theme1.xml" Id="R16570fea53c449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69854969e546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3f4cb7b0d43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3d2b481b54f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8019829c547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9da2dc3e54d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6b303a2a942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25c1de8d844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8df90da8e4e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 TREKULTUR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TREKULTUR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 TREKULTUR AS ble etablert [år] og holder til i Os I Østerdalen.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TREKULTUR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TREKULTUR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TREKULTUR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29 693 226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3 708 674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3 068 782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18 778 665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24 948 284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TREKULTUR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MOSENGTRØA AS  –  28,3 %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 IN VEST AS  –  28,3 %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HILDAS HAGE AS  –  12,1 %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 TREKULTUR AS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VALSET INVEST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GJERMUND  –  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TREKULTUR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Sundmoen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2550 Os I Østerdalen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49 92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gunn@ostrekultur.no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www.ostrekultur.no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984 595 964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TREKULTUR AS</a:t>
            </a:r>
          </a:p>
        </p:txBody>
      </p:sp>
    </p:spTree>
  </p:cSld>
  <p:clrMapOvr>
    <a:masterClrMapping xmlns:a="http://schemas.openxmlformats.org/drawingml/2006/main"/>
  </p:clrMapOvr>
</p:sld>
</file>