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f9c0d20be54d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5529ce5d5c45a2"/>
  </p:sldMasterIdLst>
  <p:sldIdLst>
    <p:sldId xmlns:r="http://schemas.openxmlformats.org/officeDocument/2006/relationships" id="256" r:id="Rd8affcbbec0445d1"/>
    <p:sldId xmlns:r="http://schemas.openxmlformats.org/officeDocument/2006/relationships" id="257" r:id="R6c8c68076bff4b82"/>
    <p:sldId xmlns:r="http://schemas.openxmlformats.org/officeDocument/2006/relationships" id="258" r:id="Rd2cfe037e431402a"/>
    <p:sldId xmlns:r="http://schemas.openxmlformats.org/officeDocument/2006/relationships" id="259" r:id="Rd23e726b75644a32"/>
    <p:sldId xmlns:r="http://schemas.openxmlformats.org/officeDocument/2006/relationships" id="260" r:id="R65cec141179c4a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5529ce5d5c45a2" /><Relationship Type="http://schemas.openxmlformats.org/officeDocument/2006/relationships/slide" Target="/ppt/slides/slide1.xml" Id="Rd8affcbbec0445d1" /><Relationship Type="http://schemas.openxmlformats.org/officeDocument/2006/relationships/slide" Target="/ppt/slides/slide2.xml" Id="R6c8c68076bff4b82" /><Relationship Type="http://schemas.openxmlformats.org/officeDocument/2006/relationships/slide" Target="/ppt/slides/slide3.xml" Id="Rd2cfe037e431402a" /><Relationship Type="http://schemas.openxmlformats.org/officeDocument/2006/relationships/slide" Target="/ppt/slides/slide4.xml" Id="Rd23e726b75644a32" /><Relationship Type="http://schemas.openxmlformats.org/officeDocument/2006/relationships/slide" Target="/ppt/slides/slide5.xml" Id="R65cec141179c4a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e4276700b64d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f4fab98ae4bf9" /><Relationship Type="http://schemas.openxmlformats.org/officeDocument/2006/relationships/theme" Target="/ppt/slideMasters/theme/theme1.xml" Id="R4fad06fcf32740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8f4fab98ae4b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b5e8e4f334e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ab0210eb148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cd20548a44d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903f4306340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dd178fd0c4e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PROCOMMIT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PROCOMMIT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PROCOMMIT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PROCOMMIT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PROCOMMIT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PROCOMMIT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984 594 739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PROCOMMIT AS</a:t>
            </a:r>
          </a:p>
        </p:txBody>
      </p:sp>
    </p:spTree>
  </p:cSld>
  <p:clrMapOvr>
    <a:masterClrMapping xmlns:a="http://schemas.openxmlformats.org/drawingml/2006/main"/>
  </p:clrMapOvr>
</p:sld>
</file>