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f8bbf8de9e45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ffff07ec243dc"/>
  </p:sldMasterIdLst>
  <p:sldIdLst>
    <p:sldId xmlns:r="http://schemas.openxmlformats.org/officeDocument/2006/relationships" id="256" r:id="R27bccb8179f34fde"/>
    <p:sldId xmlns:r="http://schemas.openxmlformats.org/officeDocument/2006/relationships" id="257" r:id="Ra6bbb302acb04c7f"/>
    <p:sldId xmlns:r="http://schemas.openxmlformats.org/officeDocument/2006/relationships" id="258" r:id="Rc468efb9d30b4e9d"/>
    <p:sldId xmlns:r="http://schemas.openxmlformats.org/officeDocument/2006/relationships" id="259" r:id="Rce674ccd9fba43e8"/>
    <p:sldId xmlns:r="http://schemas.openxmlformats.org/officeDocument/2006/relationships" id="260" r:id="R4fef177531074122"/>
    <p:sldId xmlns:r="http://schemas.openxmlformats.org/officeDocument/2006/relationships" id="261" r:id="R2369d027d2cf415f"/>
    <p:sldId xmlns:r="http://schemas.openxmlformats.org/officeDocument/2006/relationships" id="262" r:id="R5099bbf0bfa7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ffff07ec243dc" /><Relationship Type="http://schemas.openxmlformats.org/officeDocument/2006/relationships/slide" Target="/ppt/slides/slide1.xml" Id="R27bccb8179f34fde" /><Relationship Type="http://schemas.openxmlformats.org/officeDocument/2006/relationships/slide" Target="/ppt/slides/slide2.xml" Id="Ra6bbb302acb04c7f" /><Relationship Type="http://schemas.openxmlformats.org/officeDocument/2006/relationships/slide" Target="/ppt/slides/slide3.xml" Id="Rc468efb9d30b4e9d" /><Relationship Type="http://schemas.openxmlformats.org/officeDocument/2006/relationships/slide" Target="/ppt/slides/slide4.xml" Id="Rce674ccd9fba43e8" /><Relationship Type="http://schemas.openxmlformats.org/officeDocument/2006/relationships/slide" Target="/ppt/slides/slide5.xml" Id="R4fef177531074122" /><Relationship Type="http://schemas.openxmlformats.org/officeDocument/2006/relationships/slide" Target="/ppt/slides/slide6.xml" Id="R2369d027d2cf415f" /><Relationship Type="http://schemas.openxmlformats.org/officeDocument/2006/relationships/slide" Target="/ppt/slides/slide7.xml" Id="R5099bbf0bfa7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7423ee79646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ae2356d5b4605" /><Relationship Type="http://schemas.openxmlformats.org/officeDocument/2006/relationships/theme" Target="/ppt/slideMasters/theme/theme1.xml" Id="R7e096e65271044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0ae2356d5b46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96210bb5744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6e90a914747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3b52adce149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1ef731ad94d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faae9f97a4c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28552151641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bdf44e09e47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CATERING &amp; CREW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CATERING &amp; CREW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CATERING &amp; CREW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CATERING &amp; CREW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CATERING &amp; CREW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CATERING &amp; CREW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15 353 642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226 754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210 925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642 084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2 979 043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CATERING &amp; CREW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KOPPERUD JARLE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ESPEN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CATERING &amp; CREW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129A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37 90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984 590 938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CATERING &amp; CREW AS</a:t>
            </a:r>
          </a:p>
        </p:txBody>
      </p:sp>
    </p:spTree>
  </p:cSld>
  <p:clrMapOvr>
    <a:masterClrMapping xmlns:a="http://schemas.openxmlformats.org/drawingml/2006/main"/>
  </p:clrMapOvr>
</p:sld>
</file>