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636cae4fb04b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85be851344402f"/>
  </p:sldMasterIdLst>
  <p:sldIdLst>
    <p:sldId xmlns:r="http://schemas.openxmlformats.org/officeDocument/2006/relationships" id="256" r:id="R6bd4cbac4ede4f01"/>
    <p:sldId xmlns:r="http://schemas.openxmlformats.org/officeDocument/2006/relationships" id="257" r:id="R2a4416843af74f18"/>
    <p:sldId xmlns:r="http://schemas.openxmlformats.org/officeDocument/2006/relationships" id="258" r:id="Rceb019a059a44cd1"/>
    <p:sldId xmlns:r="http://schemas.openxmlformats.org/officeDocument/2006/relationships" id="259" r:id="Reaa7e41ebc354e25"/>
    <p:sldId xmlns:r="http://schemas.openxmlformats.org/officeDocument/2006/relationships" id="260" r:id="Rb084b2e477984c4b"/>
    <p:sldId xmlns:r="http://schemas.openxmlformats.org/officeDocument/2006/relationships" id="261" r:id="Re57b1bb485434396"/>
    <p:sldId xmlns:r="http://schemas.openxmlformats.org/officeDocument/2006/relationships" id="262" r:id="Ra8c55a89c1f148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85be851344402f" /><Relationship Type="http://schemas.openxmlformats.org/officeDocument/2006/relationships/slide" Target="/ppt/slides/slide1.xml" Id="R6bd4cbac4ede4f01" /><Relationship Type="http://schemas.openxmlformats.org/officeDocument/2006/relationships/slide" Target="/ppt/slides/slide2.xml" Id="R2a4416843af74f18" /><Relationship Type="http://schemas.openxmlformats.org/officeDocument/2006/relationships/slide" Target="/ppt/slides/slide3.xml" Id="Rceb019a059a44cd1" /><Relationship Type="http://schemas.openxmlformats.org/officeDocument/2006/relationships/slide" Target="/ppt/slides/slide4.xml" Id="Reaa7e41ebc354e25" /><Relationship Type="http://schemas.openxmlformats.org/officeDocument/2006/relationships/slide" Target="/ppt/slides/slide5.xml" Id="Rb084b2e477984c4b" /><Relationship Type="http://schemas.openxmlformats.org/officeDocument/2006/relationships/slide" Target="/ppt/slides/slide6.xml" Id="Re57b1bb485434396" /><Relationship Type="http://schemas.openxmlformats.org/officeDocument/2006/relationships/slide" Target="/ppt/slides/slide7.xml" Id="Ra8c55a89c1f148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0638e4fc2940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1f9e2a65a4f64" /><Relationship Type="http://schemas.openxmlformats.org/officeDocument/2006/relationships/theme" Target="/ppt/slideMasters/theme/theme1.xml" Id="R3d9c60ed5ecd4c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b1f9e2a65a4f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4f5f6cee645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d319011454f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20fce6bcc4f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4d161f14945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0f0ec6f3b43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49bc654344e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e76d8e0db43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JUNGLEMAP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JUNGLEMAP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JUNGLEMAP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JUNGLEMAP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JUNGLEMAP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JUNGLEMAP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50 434 625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16 988 398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11 451 256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16 328 477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68 207 831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JUNGLEMAP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JUNGLEMAP ÄGARBOLAG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JUNGLEMAP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984 590 423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JUNGLEMAP AS</a:t>
            </a:r>
          </a:p>
        </p:txBody>
      </p:sp>
    </p:spTree>
  </p:cSld>
  <p:clrMapOvr>
    <a:masterClrMapping xmlns:a="http://schemas.openxmlformats.org/drawingml/2006/main"/>
  </p:clrMapOvr>
</p:sld>
</file>