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412c5a52f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3a0ac8df94a30"/>
  </p:sldMasterIdLst>
  <p:sldIdLst>
    <p:sldId xmlns:r="http://schemas.openxmlformats.org/officeDocument/2006/relationships" id="256" r:id="R89cf46c1fbb14f57"/>
    <p:sldId xmlns:r="http://schemas.openxmlformats.org/officeDocument/2006/relationships" id="257" r:id="R8da9e7c561094575"/>
    <p:sldId xmlns:r="http://schemas.openxmlformats.org/officeDocument/2006/relationships" id="258" r:id="Rf0251bd8969044f8"/>
    <p:sldId xmlns:r="http://schemas.openxmlformats.org/officeDocument/2006/relationships" id="259" r:id="R2dccf30a7fb646c4"/>
    <p:sldId xmlns:r="http://schemas.openxmlformats.org/officeDocument/2006/relationships" id="260" r:id="R170a1c2e24d8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3a0ac8df94a30" /><Relationship Type="http://schemas.openxmlformats.org/officeDocument/2006/relationships/slide" Target="/ppt/slides/slide1.xml" Id="R89cf46c1fbb14f57" /><Relationship Type="http://schemas.openxmlformats.org/officeDocument/2006/relationships/slide" Target="/ppt/slides/slide2.xml" Id="R8da9e7c561094575" /><Relationship Type="http://schemas.openxmlformats.org/officeDocument/2006/relationships/slide" Target="/ppt/slides/slide3.xml" Id="Rf0251bd8969044f8" /><Relationship Type="http://schemas.openxmlformats.org/officeDocument/2006/relationships/slide" Target="/ppt/slides/slide4.xml" Id="R2dccf30a7fb646c4" /><Relationship Type="http://schemas.openxmlformats.org/officeDocument/2006/relationships/slide" Target="/ppt/slides/slide5.xml" Id="R170a1c2e24d8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50e98dca0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72a48c6584a0b" /><Relationship Type="http://schemas.openxmlformats.org/officeDocument/2006/relationships/theme" Target="/ppt/slideMasters/theme/theme1.xml" Id="Rae2e46a4add5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72a48c6584a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330c2f1394b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700585b2145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0ececc9a0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92afeb2e1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45059cc5740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FRONTA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FRONTA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FRONTA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FRONTA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FRONTA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FRONTA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984 585 128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FRONTA BYGG AS</a:t>
            </a:r>
          </a:p>
        </p:txBody>
      </p:sp>
    </p:spTree>
  </p:cSld>
  <p:clrMapOvr>
    <a:masterClrMapping xmlns:a="http://schemas.openxmlformats.org/drawingml/2006/main"/>
  </p:clrMapOvr>
</p:sld>
</file>