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6ab60bd87b4d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92651484ce40bc"/>
  </p:sldMasterIdLst>
  <p:sldIdLst>
    <p:sldId xmlns:r="http://schemas.openxmlformats.org/officeDocument/2006/relationships" id="256" r:id="R38dae686f8bd4b4c"/>
    <p:sldId xmlns:r="http://schemas.openxmlformats.org/officeDocument/2006/relationships" id="257" r:id="Red39d12432d842aa"/>
    <p:sldId xmlns:r="http://schemas.openxmlformats.org/officeDocument/2006/relationships" id="258" r:id="R0a32478f69a14fb6"/>
    <p:sldId xmlns:r="http://schemas.openxmlformats.org/officeDocument/2006/relationships" id="259" r:id="Ra61884d62a9e4b8e"/>
    <p:sldId xmlns:r="http://schemas.openxmlformats.org/officeDocument/2006/relationships" id="260" r:id="R5c9c3a9cde6c4801"/>
    <p:sldId xmlns:r="http://schemas.openxmlformats.org/officeDocument/2006/relationships" id="261" r:id="R7a1f6ffb225343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2651484ce40bc" /><Relationship Type="http://schemas.openxmlformats.org/officeDocument/2006/relationships/slide" Target="/ppt/slides/slide1.xml" Id="R38dae686f8bd4b4c" /><Relationship Type="http://schemas.openxmlformats.org/officeDocument/2006/relationships/slide" Target="/ppt/slides/slide2.xml" Id="Red39d12432d842aa" /><Relationship Type="http://schemas.openxmlformats.org/officeDocument/2006/relationships/slide" Target="/ppt/slides/slide3.xml" Id="R0a32478f69a14fb6" /><Relationship Type="http://schemas.openxmlformats.org/officeDocument/2006/relationships/slide" Target="/ppt/slides/slide4.xml" Id="Ra61884d62a9e4b8e" /><Relationship Type="http://schemas.openxmlformats.org/officeDocument/2006/relationships/slide" Target="/ppt/slides/slide5.xml" Id="R5c9c3a9cde6c4801" /><Relationship Type="http://schemas.openxmlformats.org/officeDocument/2006/relationships/slide" Target="/ppt/slides/slide6.xml" Id="R7a1f6ffb225343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4a59f6e98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c7810e37240d9" /><Relationship Type="http://schemas.openxmlformats.org/officeDocument/2006/relationships/theme" Target="/ppt/slideMasters/theme/theme1.xml" Id="R204d5694995f4b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c7810e372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e42673c3743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92f485b3b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4238875ef46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6d7be307143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010c7db9a45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e92b26a7d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KVERN-INVEST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KVERN-INVEST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984 583 338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KVERN-INVEST AS</a:t>
            </a:r>
          </a:p>
        </p:txBody>
      </p:sp>
    </p:spTree>
  </p:cSld>
  <p:clrMapOvr>
    <a:masterClrMapping xmlns:a="http://schemas.openxmlformats.org/drawingml/2006/main"/>
  </p:clrMapOvr>
</p:sld>
</file>