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6230893ad5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2e67cdcba432e"/>
  </p:sldMasterIdLst>
  <p:sldIdLst>
    <p:sldId xmlns:r="http://schemas.openxmlformats.org/officeDocument/2006/relationships" id="256" r:id="R0609179c7513409f"/>
    <p:sldId xmlns:r="http://schemas.openxmlformats.org/officeDocument/2006/relationships" id="257" r:id="Rfa5f485314c2443f"/>
    <p:sldId xmlns:r="http://schemas.openxmlformats.org/officeDocument/2006/relationships" id="258" r:id="Rf68dadcc55384e8f"/>
    <p:sldId xmlns:r="http://schemas.openxmlformats.org/officeDocument/2006/relationships" id="259" r:id="R87f23143fb4343fe"/>
    <p:sldId xmlns:r="http://schemas.openxmlformats.org/officeDocument/2006/relationships" id="260" r:id="R1006a004f067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2e67cdcba432e" /><Relationship Type="http://schemas.openxmlformats.org/officeDocument/2006/relationships/slide" Target="/ppt/slides/slide1.xml" Id="R0609179c7513409f" /><Relationship Type="http://schemas.openxmlformats.org/officeDocument/2006/relationships/slide" Target="/ppt/slides/slide2.xml" Id="Rfa5f485314c2443f" /><Relationship Type="http://schemas.openxmlformats.org/officeDocument/2006/relationships/slide" Target="/ppt/slides/slide3.xml" Id="Rf68dadcc55384e8f" /><Relationship Type="http://schemas.openxmlformats.org/officeDocument/2006/relationships/slide" Target="/ppt/slides/slide4.xml" Id="R87f23143fb4343fe" /><Relationship Type="http://schemas.openxmlformats.org/officeDocument/2006/relationships/slide" Target="/ppt/slides/slide5.xml" Id="R1006a004f067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9d245242174a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ac513473d46bd" /><Relationship Type="http://schemas.openxmlformats.org/officeDocument/2006/relationships/theme" Target="/ppt/slideMasters/theme/theme1.xml" Id="R55ab96d412f243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2ac513473d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9111e7ae84f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8990876704f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9d20cf61a44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dbb84874244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6dedd06ec49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CAPTIVE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CAPTIVE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CAPTIVE FINANCE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CAPTIVE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CAPTIVE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CAPTIVE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984 581 092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CAPTIVE FINANCE AS</a:t>
            </a:r>
          </a:p>
        </p:txBody>
      </p:sp>
    </p:spTree>
  </p:cSld>
  <p:clrMapOvr>
    <a:masterClrMapping xmlns:a="http://schemas.openxmlformats.org/drawingml/2006/main"/>
  </p:clrMapOvr>
</p:sld>
</file>