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487976ca1744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62ae2877f7480a"/>
  </p:sldMasterIdLst>
  <p:sldIdLst>
    <p:sldId xmlns:r="http://schemas.openxmlformats.org/officeDocument/2006/relationships" id="256" r:id="R0269e3d1b22c4472"/>
    <p:sldId xmlns:r="http://schemas.openxmlformats.org/officeDocument/2006/relationships" id="257" r:id="R7853f586a8454730"/>
    <p:sldId xmlns:r="http://schemas.openxmlformats.org/officeDocument/2006/relationships" id="258" r:id="R142f27467c564fe0"/>
    <p:sldId xmlns:r="http://schemas.openxmlformats.org/officeDocument/2006/relationships" id="259" r:id="R765954eb83fb459b"/>
    <p:sldId xmlns:r="http://schemas.openxmlformats.org/officeDocument/2006/relationships" id="260" r:id="R79ed0baea2324b5d"/>
    <p:sldId xmlns:r="http://schemas.openxmlformats.org/officeDocument/2006/relationships" id="261" r:id="R41926eb7ddfe414d"/>
    <p:sldId xmlns:r="http://schemas.openxmlformats.org/officeDocument/2006/relationships" id="262" r:id="R289591b2aa5848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2ae2877f7480a" /><Relationship Type="http://schemas.openxmlformats.org/officeDocument/2006/relationships/slide" Target="/ppt/slides/slide1.xml" Id="R0269e3d1b22c4472" /><Relationship Type="http://schemas.openxmlformats.org/officeDocument/2006/relationships/slide" Target="/ppt/slides/slide2.xml" Id="R7853f586a8454730" /><Relationship Type="http://schemas.openxmlformats.org/officeDocument/2006/relationships/slide" Target="/ppt/slides/slide3.xml" Id="R142f27467c564fe0" /><Relationship Type="http://schemas.openxmlformats.org/officeDocument/2006/relationships/slide" Target="/ppt/slides/slide4.xml" Id="R765954eb83fb459b" /><Relationship Type="http://schemas.openxmlformats.org/officeDocument/2006/relationships/slide" Target="/ppt/slides/slide5.xml" Id="R79ed0baea2324b5d" /><Relationship Type="http://schemas.openxmlformats.org/officeDocument/2006/relationships/slide" Target="/ppt/slides/slide6.xml" Id="R41926eb7ddfe414d" /><Relationship Type="http://schemas.openxmlformats.org/officeDocument/2006/relationships/slide" Target="/ppt/slides/slide7.xml" Id="R289591b2aa5848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0c78349784b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b36d223d84df1" /><Relationship Type="http://schemas.openxmlformats.org/officeDocument/2006/relationships/theme" Target="/ppt/slideMasters/theme/theme1.xml" Id="Rc9b4f149e28840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5b36d223d84d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2bd76296c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921f808f14f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15938a4894e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906d7d76640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9cf8bb2cf40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63d7fa661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664ce08a342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BRATTREIN 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BRATTREIN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BRATTREIN HOTELL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BRATTREIN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BRATTREIN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BRATTREIN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11 493 751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−942 295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−796 107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−1 684 862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4 195 782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BRATTREIN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TECHNOLOGY HOTELS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BRATTREIN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Brattreins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3683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01 23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morten@unikehoteller.no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unikehoteller.no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984 580 029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BRATTREIN HOTELL AS</a:t>
            </a:r>
          </a:p>
        </p:txBody>
      </p:sp>
    </p:spTree>
  </p:cSld>
  <p:clrMapOvr>
    <a:masterClrMapping xmlns:a="http://schemas.openxmlformats.org/drawingml/2006/main"/>
  </p:clrMapOvr>
</p:sld>
</file>