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7724960f734c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6b2ef270f4fbe"/>
  </p:sldMasterIdLst>
  <p:sldIdLst>
    <p:sldId xmlns:r="http://schemas.openxmlformats.org/officeDocument/2006/relationships" id="256" r:id="R2d0b1e8bf5ed487f"/>
    <p:sldId xmlns:r="http://schemas.openxmlformats.org/officeDocument/2006/relationships" id="257" r:id="R8e3c4d974cf449bf"/>
    <p:sldId xmlns:r="http://schemas.openxmlformats.org/officeDocument/2006/relationships" id="258" r:id="Rc5cc1c5cd7844498"/>
    <p:sldId xmlns:r="http://schemas.openxmlformats.org/officeDocument/2006/relationships" id="259" r:id="R2200422f67884745"/>
    <p:sldId xmlns:r="http://schemas.openxmlformats.org/officeDocument/2006/relationships" id="260" r:id="R51f58e4c9d8b460e"/>
    <p:sldId xmlns:r="http://schemas.openxmlformats.org/officeDocument/2006/relationships" id="261" r:id="Rfea37f47eccc443f"/>
    <p:sldId xmlns:r="http://schemas.openxmlformats.org/officeDocument/2006/relationships" id="262" r:id="R3bcb7d27dca946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6b2ef270f4fbe" /><Relationship Type="http://schemas.openxmlformats.org/officeDocument/2006/relationships/slide" Target="/ppt/slides/slide1.xml" Id="R2d0b1e8bf5ed487f" /><Relationship Type="http://schemas.openxmlformats.org/officeDocument/2006/relationships/slide" Target="/ppt/slides/slide2.xml" Id="R8e3c4d974cf449bf" /><Relationship Type="http://schemas.openxmlformats.org/officeDocument/2006/relationships/slide" Target="/ppt/slides/slide3.xml" Id="Rc5cc1c5cd7844498" /><Relationship Type="http://schemas.openxmlformats.org/officeDocument/2006/relationships/slide" Target="/ppt/slides/slide4.xml" Id="R2200422f67884745" /><Relationship Type="http://schemas.openxmlformats.org/officeDocument/2006/relationships/slide" Target="/ppt/slides/slide5.xml" Id="R51f58e4c9d8b460e" /><Relationship Type="http://schemas.openxmlformats.org/officeDocument/2006/relationships/slide" Target="/ppt/slides/slide6.xml" Id="Rfea37f47eccc443f" /><Relationship Type="http://schemas.openxmlformats.org/officeDocument/2006/relationships/slide" Target="/ppt/slides/slide7.xml" Id="R3bcb7d27dca946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4ff5fb2384d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6c50c3f194a40" /><Relationship Type="http://schemas.openxmlformats.org/officeDocument/2006/relationships/theme" Target="/ppt/slideMasters/theme/theme1.xml" Id="Rafc8daa7590941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46c50c3f194a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cf2cffe5642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038eacd8e45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a762cb63e4e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7aeecb8ae44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769776f634d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b159a079c4b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4c8d7451f4a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 VVS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29 156 123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602 117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5 379 027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11 827 054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 VVS HOLDING AS  –  74,0 %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DAHLSLIE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HOLM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KRUGERUD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Varnaveien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1524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984 573 642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AS</a:t>
            </a:r>
          </a:p>
        </p:txBody>
      </p:sp>
    </p:spTree>
  </p:cSld>
  <p:clrMapOvr>
    <a:masterClrMapping xmlns:a="http://schemas.openxmlformats.org/drawingml/2006/main"/>
  </p:clrMapOvr>
</p:sld>
</file>