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c5cd69ea6041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e5d2e8cd3542f5"/>
  </p:sldMasterIdLst>
  <p:sldIdLst>
    <p:sldId xmlns:r="http://schemas.openxmlformats.org/officeDocument/2006/relationships" id="256" r:id="R370276aa912440a1"/>
    <p:sldId xmlns:r="http://schemas.openxmlformats.org/officeDocument/2006/relationships" id="257" r:id="R64eecd42c67f4ec6"/>
    <p:sldId xmlns:r="http://schemas.openxmlformats.org/officeDocument/2006/relationships" id="258" r:id="R8cf95f2ac0da4fd3"/>
    <p:sldId xmlns:r="http://schemas.openxmlformats.org/officeDocument/2006/relationships" id="259" r:id="R75462293caaa42e0"/>
    <p:sldId xmlns:r="http://schemas.openxmlformats.org/officeDocument/2006/relationships" id="260" r:id="R83967b34fe314fb6"/>
    <p:sldId xmlns:r="http://schemas.openxmlformats.org/officeDocument/2006/relationships" id="261" r:id="R8bbf7bd9c6c24779"/>
    <p:sldId xmlns:r="http://schemas.openxmlformats.org/officeDocument/2006/relationships" id="262" r:id="R37991e6be74e44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5d2e8cd3542f5" /><Relationship Type="http://schemas.openxmlformats.org/officeDocument/2006/relationships/slide" Target="/ppt/slides/slide1.xml" Id="R370276aa912440a1" /><Relationship Type="http://schemas.openxmlformats.org/officeDocument/2006/relationships/slide" Target="/ppt/slides/slide2.xml" Id="R64eecd42c67f4ec6" /><Relationship Type="http://schemas.openxmlformats.org/officeDocument/2006/relationships/slide" Target="/ppt/slides/slide3.xml" Id="R8cf95f2ac0da4fd3" /><Relationship Type="http://schemas.openxmlformats.org/officeDocument/2006/relationships/slide" Target="/ppt/slides/slide4.xml" Id="R75462293caaa42e0" /><Relationship Type="http://schemas.openxmlformats.org/officeDocument/2006/relationships/slide" Target="/ppt/slides/slide5.xml" Id="R83967b34fe314fb6" /><Relationship Type="http://schemas.openxmlformats.org/officeDocument/2006/relationships/slide" Target="/ppt/slides/slide6.xml" Id="R8bbf7bd9c6c24779" /><Relationship Type="http://schemas.openxmlformats.org/officeDocument/2006/relationships/slide" Target="/ppt/slides/slide7.xml" Id="R37991e6be74e44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dd2d7378d48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750d826ca4525" /><Relationship Type="http://schemas.openxmlformats.org/officeDocument/2006/relationships/theme" Target="/ppt/slideMasters/theme/theme1.xml" Id="Rf73e010d2d96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6750d826ca45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499eb98f444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a261e625847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699ff4e4646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2d6ee40774b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ac48c108c43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3c4d2184741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2878229ff47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STORM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29 156 123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602 117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366 263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5 379 027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11 827 054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HOLDING AS  –  74,0 %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DAHLSLIE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MATHIAS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KRUGERUD HEIDI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Varnaveien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984 573 642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AS</a:t>
            </a:r>
          </a:p>
        </p:txBody>
      </p:sp>
    </p:spTree>
  </p:cSld>
  <p:clrMapOvr>
    <a:masterClrMapping xmlns:a="http://schemas.openxmlformats.org/drawingml/2006/main"/>
  </p:clrMapOvr>
</p:sld>
</file>