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29c49bd31541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4c25ed7c94476a"/>
  </p:sldMasterIdLst>
  <p:sldIdLst>
    <p:sldId xmlns:r="http://schemas.openxmlformats.org/officeDocument/2006/relationships" id="256" r:id="R3944263d1cb542e4"/>
    <p:sldId xmlns:r="http://schemas.openxmlformats.org/officeDocument/2006/relationships" id="257" r:id="Ra5e6b070409c4a6c"/>
    <p:sldId xmlns:r="http://schemas.openxmlformats.org/officeDocument/2006/relationships" id="258" r:id="Re9beda0d468d4e0e"/>
    <p:sldId xmlns:r="http://schemas.openxmlformats.org/officeDocument/2006/relationships" id="259" r:id="R844c4fd8c50d411a"/>
    <p:sldId xmlns:r="http://schemas.openxmlformats.org/officeDocument/2006/relationships" id="260" r:id="R4cf64341faac462a"/>
    <p:sldId xmlns:r="http://schemas.openxmlformats.org/officeDocument/2006/relationships" id="261" r:id="Ra81071d435b8492a"/>
    <p:sldId xmlns:r="http://schemas.openxmlformats.org/officeDocument/2006/relationships" id="262" r:id="R656a6a4b8ff9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4c25ed7c94476a" /><Relationship Type="http://schemas.openxmlformats.org/officeDocument/2006/relationships/slide" Target="/ppt/slides/slide1.xml" Id="R3944263d1cb542e4" /><Relationship Type="http://schemas.openxmlformats.org/officeDocument/2006/relationships/slide" Target="/ppt/slides/slide2.xml" Id="Ra5e6b070409c4a6c" /><Relationship Type="http://schemas.openxmlformats.org/officeDocument/2006/relationships/slide" Target="/ppt/slides/slide3.xml" Id="Re9beda0d468d4e0e" /><Relationship Type="http://schemas.openxmlformats.org/officeDocument/2006/relationships/slide" Target="/ppt/slides/slide4.xml" Id="R844c4fd8c50d411a" /><Relationship Type="http://schemas.openxmlformats.org/officeDocument/2006/relationships/slide" Target="/ppt/slides/slide5.xml" Id="R4cf64341faac462a" /><Relationship Type="http://schemas.openxmlformats.org/officeDocument/2006/relationships/slide" Target="/ppt/slides/slide6.xml" Id="Ra81071d435b8492a" /><Relationship Type="http://schemas.openxmlformats.org/officeDocument/2006/relationships/slide" Target="/ppt/slides/slide7.xml" Id="R656a6a4b8ff9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bbae77b554f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20bfd057b4836" /><Relationship Type="http://schemas.openxmlformats.org/officeDocument/2006/relationships/theme" Target="/ppt/slideMasters/theme/theme1.xml" Id="R1de765418fea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20bfd057b48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d4f4005de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fc3f645df43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54ceda1ab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4a36fef5348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fb6c0c97448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86a70425e4e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de4f30f884a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 CHRISTOFFERSEN AUTOLAKK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 CHRISTOFFERSEN AUTOLAKK AS ble etablert [år] og holder til i Skien.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HANDELSKOMPANIET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Rødmyrsvingen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3735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81 54 44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984 573 227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 CHRISTOFFERSEN AUTOLAKK AS</a:t>
            </a:r>
          </a:p>
        </p:txBody>
      </p:sp>
    </p:spTree>
  </p:cSld>
  <p:clrMapOvr>
    <a:masterClrMapping xmlns:a="http://schemas.openxmlformats.org/drawingml/2006/main"/>
  </p:clrMapOvr>
</p:sld>
</file>