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e760dd675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18a0284574874"/>
  </p:sldMasterIdLst>
  <p:sldIdLst>
    <p:sldId xmlns:r="http://schemas.openxmlformats.org/officeDocument/2006/relationships" id="256" r:id="Rb24766946af0499b"/>
    <p:sldId xmlns:r="http://schemas.openxmlformats.org/officeDocument/2006/relationships" id="257" r:id="Rfec8837d123e4b78"/>
    <p:sldId xmlns:r="http://schemas.openxmlformats.org/officeDocument/2006/relationships" id="258" r:id="R82626d0e7b1541be"/>
    <p:sldId xmlns:r="http://schemas.openxmlformats.org/officeDocument/2006/relationships" id="259" r:id="R7101ae37f5564982"/>
    <p:sldId xmlns:r="http://schemas.openxmlformats.org/officeDocument/2006/relationships" id="260" r:id="Rae303ac1c7834ecf"/>
    <p:sldId xmlns:r="http://schemas.openxmlformats.org/officeDocument/2006/relationships" id="261" r:id="Rf552dc972157481c"/>
    <p:sldId xmlns:r="http://schemas.openxmlformats.org/officeDocument/2006/relationships" id="262" r:id="R1c592bc8a461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18a0284574874" /><Relationship Type="http://schemas.openxmlformats.org/officeDocument/2006/relationships/slide" Target="/ppt/slides/slide1.xml" Id="Rb24766946af0499b" /><Relationship Type="http://schemas.openxmlformats.org/officeDocument/2006/relationships/slide" Target="/ppt/slides/slide2.xml" Id="Rfec8837d123e4b78" /><Relationship Type="http://schemas.openxmlformats.org/officeDocument/2006/relationships/slide" Target="/ppt/slides/slide3.xml" Id="R82626d0e7b1541be" /><Relationship Type="http://schemas.openxmlformats.org/officeDocument/2006/relationships/slide" Target="/ppt/slides/slide4.xml" Id="R7101ae37f5564982" /><Relationship Type="http://schemas.openxmlformats.org/officeDocument/2006/relationships/slide" Target="/ppt/slides/slide5.xml" Id="Rae303ac1c7834ecf" /><Relationship Type="http://schemas.openxmlformats.org/officeDocument/2006/relationships/slide" Target="/ppt/slides/slide6.xml" Id="Rf552dc972157481c" /><Relationship Type="http://schemas.openxmlformats.org/officeDocument/2006/relationships/slide" Target="/ppt/slides/slide7.xml" Id="R1c592bc8a461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8ad604507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21308136b4112" /><Relationship Type="http://schemas.openxmlformats.org/officeDocument/2006/relationships/theme" Target="/ppt/slideMasters/theme/theme1.xml" Id="Rd437addab2c4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21308136b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840327251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1a1f9ff5d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788e71271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438ed3218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6a877f7f04e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3f27179e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cf467fff1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 OLSEN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 OLSEN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657 555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1 633 071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ALF-PETTER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Alf Petter Olsen, Mogens Thorsens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08 58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 OLSEN CONSULTING AS</a:t>
            </a:r>
          </a:p>
        </p:txBody>
      </p:sp>
    </p:spTree>
  </p:cSld>
  <p:clrMapOvr>
    <a:masterClrMapping xmlns:a="http://schemas.openxmlformats.org/drawingml/2006/main"/>
  </p:clrMapOvr>
</p:sld>
</file>