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0ad5c0fe334e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74fc477281450c"/>
  </p:sldMasterIdLst>
  <p:sldIdLst>
    <p:sldId xmlns:r="http://schemas.openxmlformats.org/officeDocument/2006/relationships" id="256" r:id="R878d75a969ea4a24"/>
    <p:sldId xmlns:r="http://schemas.openxmlformats.org/officeDocument/2006/relationships" id="257" r:id="Redcc7ce4f5d344fd"/>
    <p:sldId xmlns:r="http://schemas.openxmlformats.org/officeDocument/2006/relationships" id="258" r:id="Re0fa991dd7994e0e"/>
    <p:sldId xmlns:r="http://schemas.openxmlformats.org/officeDocument/2006/relationships" id="259" r:id="R4508d3703c3e4c6a"/>
    <p:sldId xmlns:r="http://schemas.openxmlformats.org/officeDocument/2006/relationships" id="260" r:id="R5623e260f3034997"/>
    <p:sldId xmlns:r="http://schemas.openxmlformats.org/officeDocument/2006/relationships" id="261" r:id="R970e2c28b0914a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74fc477281450c" /><Relationship Type="http://schemas.openxmlformats.org/officeDocument/2006/relationships/slide" Target="/ppt/slides/slide1.xml" Id="R878d75a969ea4a24" /><Relationship Type="http://schemas.openxmlformats.org/officeDocument/2006/relationships/slide" Target="/ppt/slides/slide2.xml" Id="Redcc7ce4f5d344fd" /><Relationship Type="http://schemas.openxmlformats.org/officeDocument/2006/relationships/slide" Target="/ppt/slides/slide3.xml" Id="Re0fa991dd7994e0e" /><Relationship Type="http://schemas.openxmlformats.org/officeDocument/2006/relationships/slide" Target="/ppt/slides/slide4.xml" Id="R4508d3703c3e4c6a" /><Relationship Type="http://schemas.openxmlformats.org/officeDocument/2006/relationships/slide" Target="/ppt/slides/slide5.xml" Id="R5623e260f3034997" /><Relationship Type="http://schemas.openxmlformats.org/officeDocument/2006/relationships/slide" Target="/ppt/slides/slide6.xml" Id="R970e2c28b0914a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fe7f8aa3a043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478d81075490c" /><Relationship Type="http://schemas.openxmlformats.org/officeDocument/2006/relationships/theme" Target="/ppt/slideMasters/theme/theme1.xml" Id="R99feb0a37e9145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1478d8107549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7de334ff844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669db6f1640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95a70bea242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b3eebb34646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b4b5363864d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af2bf599544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HEIBERG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HEIBERG AS ble etablert [år] og holder til i Skoppum.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MAGNUS HEIBERG-LARSEN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HEIBERG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Sandeveien 104A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3185 Skoppum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o-rhei@online.no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984 556 128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HEIBERG AS</a:t>
            </a:r>
          </a:p>
        </p:txBody>
      </p:sp>
    </p:spTree>
  </p:cSld>
  <p:clrMapOvr>
    <a:masterClrMapping xmlns:a="http://schemas.openxmlformats.org/drawingml/2006/main"/>
  </p:clrMapOvr>
</p:sld>
</file>