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a1e71e1c84f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5b03dd5af447a"/>
  </p:sldMasterIdLst>
  <p:sldIdLst>
    <p:sldId xmlns:r="http://schemas.openxmlformats.org/officeDocument/2006/relationships" id="256" r:id="Re5eb751f18674025"/>
    <p:sldId xmlns:r="http://schemas.openxmlformats.org/officeDocument/2006/relationships" id="257" r:id="R32649ee4a9fe4476"/>
    <p:sldId xmlns:r="http://schemas.openxmlformats.org/officeDocument/2006/relationships" id="258" r:id="Rd123fb891e4b47f3"/>
    <p:sldId xmlns:r="http://schemas.openxmlformats.org/officeDocument/2006/relationships" id="259" r:id="Rd77ed878fd0247d8"/>
    <p:sldId xmlns:r="http://schemas.openxmlformats.org/officeDocument/2006/relationships" id="260" r:id="R4f9947d4538d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5b03dd5af447a" /><Relationship Type="http://schemas.openxmlformats.org/officeDocument/2006/relationships/slide" Target="/ppt/slides/slide1.xml" Id="Re5eb751f18674025" /><Relationship Type="http://schemas.openxmlformats.org/officeDocument/2006/relationships/slide" Target="/ppt/slides/slide2.xml" Id="R32649ee4a9fe4476" /><Relationship Type="http://schemas.openxmlformats.org/officeDocument/2006/relationships/slide" Target="/ppt/slides/slide3.xml" Id="Rd123fb891e4b47f3" /><Relationship Type="http://schemas.openxmlformats.org/officeDocument/2006/relationships/slide" Target="/ppt/slides/slide4.xml" Id="Rd77ed878fd0247d8" /><Relationship Type="http://schemas.openxmlformats.org/officeDocument/2006/relationships/slide" Target="/ppt/slides/slide5.xml" Id="R4f9947d4538d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e2533256448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c9732f06e4601" /><Relationship Type="http://schemas.openxmlformats.org/officeDocument/2006/relationships/theme" Target="/ppt/slideMasters/theme/theme1.xml" Id="Rcdad3216815f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c9732f06e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36ee1bc32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64a2fa13e47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9f2c60301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51ab2308c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025b09dd2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HALBJØRHUS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HALBJØRHUS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HALBJØRHUS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HALBJØRHUS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HALBJØRHUS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HALBJØRHUS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984 555 458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HALBJØRHUS CONSULT AS</a:t>
            </a:r>
          </a:p>
        </p:txBody>
      </p:sp>
    </p:spTree>
  </p:cSld>
  <p:clrMapOvr>
    <a:masterClrMapping xmlns:a="http://schemas.openxmlformats.org/drawingml/2006/main"/>
  </p:clrMapOvr>
</p:sld>
</file>