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1b62efaae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83292adea407c"/>
  </p:sldMasterIdLst>
  <p:sldIdLst>
    <p:sldId xmlns:r="http://schemas.openxmlformats.org/officeDocument/2006/relationships" id="256" r:id="Rd968744a7ff74cb6"/>
    <p:sldId xmlns:r="http://schemas.openxmlformats.org/officeDocument/2006/relationships" id="257" r:id="R47c4b2e2e4eb4722"/>
    <p:sldId xmlns:r="http://schemas.openxmlformats.org/officeDocument/2006/relationships" id="258" r:id="Rb9966bb690654c53"/>
    <p:sldId xmlns:r="http://schemas.openxmlformats.org/officeDocument/2006/relationships" id="259" r:id="Reb714926c0594f75"/>
    <p:sldId xmlns:r="http://schemas.openxmlformats.org/officeDocument/2006/relationships" id="260" r:id="R2ff3fad6cd134598"/>
    <p:sldId xmlns:r="http://schemas.openxmlformats.org/officeDocument/2006/relationships" id="261" r:id="R277ed1aa38ac498c"/>
    <p:sldId xmlns:r="http://schemas.openxmlformats.org/officeDocument/2006/relationships" id="262" r:id="Rd5c4b7408c2a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83292adea407c" /><Relationship Type="http://schemas.openxmlformats.org/officeDocument/2006/relationships/slide" Target="/ppt/slides/slide1.xml" Id="Rd968744a7ff74cb6" /><Relationship Type="http://schemas.openxmlformats.org/officeDocument/2006/relationships/slide" Target="/ppt/slides/slide2.xml" Id="R47c4b2e2e4eb4722" /><Relationship Type="http://schemas.openxmlformats.org/officeDocument/2006/relationships/slide" Target="/ppt/slides/slide3.xml" Id="Rb9966bb690654c53" /><Relationship Type="http://schemas.openxmlformats.org/officeDocument/2006/relationships/slide" Target="/ppt/slides/slide4.xml" Id="Reb714926c0594f75" /><Relationship Type="http://schemas.openxmlformats.org/officeDocument/2006/relationships/slide" Target="/ppt/slides/slide5.xml" Id="R2ff3fad6cd134598" /><Relationship Type="http://schemas.openxmlformats.org/officeDocument/2006/relationships/slide" Target="/ppt/slides/slide6.xml" Id="R277ed1aa38ac498c" /><Relationship Type="http://schemas.openxmlformats.org/officeDocument/2006/relationships/slide" Target="/ppt/slides/slide7.xml" Id="Rd5c4b7408c2a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70c4cb872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2c55c65d49be" /><Relationship Type="http://schemas.openxmlformats.org/officeDocument/2006/relationships/theme" Target="/ppt/slideMasters/theme/theme1.xml" Id="R64e134cf9ab7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f2c55c65d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62f5b2a94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1a62ad37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a6b11cc8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06fb5df1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9b878a80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31cd8df7e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b80bf9606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THOMASSEN OG TRY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OG TRY HUS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−3 044 946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−4 129 117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2 697 479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TRY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HJM HOLDING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 AS  –  25,5 %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Linnegrøvan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THOMASSEN OG TRY HUS AS</a:t>
            </a:r>
          </a:p>
        </p:txBody>
      </p:sp>
    </p:spTree>
  </p:cSld>
  <p:clrMapOvr>
    <a:masterClrMapping xmlns:a="http://schemas.openxmlformats.org/drawingml/2006/main"/>
  </p:clrMapOvr>
</p:sld>
</file>