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b553bbb882e449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a01a1ec735142b1"/>
  </p:sldMasterIdLst>
  <p:sldIdLst>
    <p:sldId xmlns:r="http://schemas.openxmlformats.org/officeDocument/2006/relationships" id="256" r:id="R597dd938d2a641f7"/>
    <p:sldId xmlns:r="http://schemas.openxmlformats.org/officeDocument/2006/relationships" id="257" r:id="Re10bb20251af4645"/>
    <p:sldId xmlns:r="http://schemas.openxmlformats.org/officeDocument/2006/relationships" id="258" r:id="R7b169e727c484300"/>
    <p:sldId xmlns:r="http://schemas.openxmlformats.org/officeDocument/2006/relationships" id="259" r:id="R5e77b9296ed047f1"/>
    <p:sldId xmlns:r="http://schemas.openxmlformats.org/officeDocument/2006/relationships" id="260" r:id="R65071c75b1e4472d"/>
    <p:sldId xmlns:r="http://schemas.openxmlformats.org/officeDocument/2006/relationships" id="261" r:id="R8a41dc0b442d4dc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01a1ec735142b1" /><Relationship Type="http://schemas.openxmlformats.org/officeDocument/2006/relationships/slide" Target="/ppt/slides/slide1.xml" Id="R597dd938d2a641f7" /><Relationship Type="http://schemas.openxmlformats.org/officeDocument/2006/relationships/slide" Target="/ppt/slides/slide2.xml" Id="Re10bb20251af4645" /><Relationship Type="http://schemas.openxmlformats.org/officeDocument/2006/relationships/slide" Target="/ppt/slides/slide3.xml" Id="R7b169e727c484300" /><Relationship Type="http://schemas.openxmlformats.org/officeDocument/2006/relationships/slide" Target="/ppt/slides/slide4.xml" Id="R5e77b9296ed047f1" /><Relationship Type="http://schemas.openxmlformats.org/officeDocument/2006/relationships/slide" Target="/ppt/slides/slide5.xml" Id="R65071c75b1e4472d" /><Relationship Type="http://schemas.openxmlformats.org/officeDocument/2006/relationships/slide" Target="/ppt/slides/slide6.xml" Id="R8a41dc0b442d4dc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19ada41f72465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41410d30874d6c" /><Relationship Type="http://schemas.openxmlformats.org/officeDocument/2006/relationships/theme" Target="/ppt/slideMasters/theme/theme1.xml" Id="Rcd46eb7e411544d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e41410d30874d6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980051d93943a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52970f3a5442e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56c1c91de3455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dd4706e18b496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f0a74c011e41f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644b7c8d3b413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A/STAB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A/STAB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A/STAB AS ble etablert [år] og holder til i Nesttun.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A/STAB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A/STAB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A/STAB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TYRLANNA AS  –  45,3 %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ATFB LATTE AS  –  14,9 %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HJERTHOLM  –  14,9 %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LEPSØY EIENDOM AS  –  14,9 %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KNALL HOLDING AS  –  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ROGER BRODERSTAD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A/STAB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Ulsmågvegen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5224 Nesttun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90 25 74 55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post@a-stab.no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www.a-stab.no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984 548 648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A/STAB AS</a:t>
            </a:r>
          </a:p>
        </p:txBody>
      </p:sp>
    </p:spTree>
  </p:cSld>
  <p:clrMapOvr>
    <a:masterClrMapping xmlns:a="http://schemas.openxmlformats.org/drawingml/2006/main"/>
  </p:clrMapOvr>
</p:sld>
</file>